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4.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5.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6.xml" ContentType="application/vnd.openxmlformats-officedocument.theme+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7.xml" ContentType="application/vnd.openxmlformats-officedocument.theme+xml"/>
  <Override PartName="/ppt/slideLayouts/slideLayout58.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4"/>
    <p:sldMasterId id="2147483702" r:id="rId5"/>
    <p:sldMasterId id="2147483718" r:id="rId6"/>
    <p:sldMasterId id="2147483727" r:id="rId7"/>
    <p:sldMasterId id="2147483735" r:id="rId8"/>
    <p:sldMasterId id="2147483744" r:id="rId9"/>
    <p:sldMasterId id="2147483752" r:id="rId10"/>
    <p:sldMasterId id="2147483660" r:id="rId11"/>
  </p:sldMasterIdLst>
  <p:notesMasterIdLst>
    <p:notesMasterId r:id="rId36"/>
  </p:notesMasterIdLst>
  <p:sldIdLst>
    <p:sldId id="1120" r:id="rId12"/>
    <p:sldId id="1109" r:id="rId13"/>
    <p:sldId id="322" r:id="rId14"/>
    <p:sldId id="1006" r:id="rId15"/>
    <p:sldId id="1189" r:id="rId16"/>
    <p:sldId id="1130" r:id="rId17"/>
    <p:sldId id="1188" r:id="rId18"/>
    <p:sldId id="1178" r:id="rId19"/>
    <p:sldId id="1184" r:id="rId20"/>
    <p:sldId id="1202" r:id="rId21"/>
    <p:sldId id="1199" r:id="rId22"/>
    <p:sldId id="1201" r:id="rId23"/>
    <p:sldId id="1197" r:id="rId24"/>
    <p:sldId id="1182" r:id="rId25"/>
    <p:sldId id="1198" r:id="rId26"/>
    <p:sldId id="1192" r:id="rId27"/>
    <p:sldId id="1180" r:id="rId28"/>
    <p:sldId id="1191" r:id="rId29"/>
    <p:sldId id="1194" r:id="rId30"/>
    <p:sldId id="1177" r:id="rId31"/>
    <p:sldId id="1196" r:id="rId32"/>
    <p:sldId id="1158" r:id="rId33"/>
    <p:sldId id="1107" r:id="rId34"/>
    <p:sldId id="1121"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C35EA4"/>
          </p15:clr>
        </p15:guide>
        <p15:guide id="6" pos="3840" userDrawn="1">
          <p15:clr>
            <a:srgbClr val="C35E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7382702-20EA-6801-CACB-C877C0DF24CB}" name="Patrutz, Levi" initials="PL" userId="S::levi_patrutz@harvard.edu::fe4c1b90-2b6f-4b1e-8e5b-019bb8fea4f1" providerId="AD"/>
  <p188:author id="{B6E4CA46-E695-DBF6-E405-E45A97299BD1}" name="Alpen, Simone" initials="AS" userId="S::simone_alpen@harvard.edu::7cf531e6-0f8b-48f5-96ed-355a3bbf84e3" providerId="AD"/>
  <p188:author id="{83CC0F56-E561-0FA5-056E-37BD96448856}" name="Zasowski, Emily" initials="ZE" userId="S::emily_zasowski@harvard.edu::866d819c-5105-427f-8700-28598012beaa" providerId="AD"/>
  <p188:author id="{8E03BEC8-F47D-285C-CD14-94855BDBDB61}" name="Landino, Mike" initials="LM" userId="S::mike_landino@harvard.edu::66766cd1-a8cb-4c88-9414-684137326e7c" providerId="AD"/>
  <p188:author id="{C4CD12FB-E2F2-FCC6-5D2B-19F4F99CAFE8}" name="Moriarty, Sarah A" initials="MA" userId="S::sarah_moriarty@harvard.edu::b64a5eb7-c710-462e-b244-9e058018873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Patrutz, Levi" initials="PL" lastIdx="1" clrIdx="0">
    <p:extLst>
      <p:ext uri="{19B8F6BF-5375-455C-9EA6-DF929625EA0E}">
        <p15:presenceInfo xmlns:p15="http://schemas.microsoft.com/office/powerpoint/2012/main" userId="S::levi_patrutz@harvard.edu::fe4c1b90-2b6f-4b1e-8e5b-019bb8fea4f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E7E8"/>
    <a:srgbClr val="74C0C0"/>
    <a:srgbClr val="F3F4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B57329-E4E2-47E0-9099-28AB5A9CB475}" v="125" dt="2023-04-18T14:42:26.6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824" autoAdjust="0"/>
  </p:normalViewPr>
  <p:slideViewPr>
    <p:cSldViewPr snapToGrid="0">
      <p:cViewPr varScale="1">
        <p:scale>
          <a:sx n="114" d="100"/>
          <a:sy n="114" d="100"/>
        </p:scale>
        <p:origin x="354" y="108"/>
      </p:cViewPr>
      <p:guideLst>
        <p:guide orient="horz" pos="2160"/>
        <p:guide pos="3840"/>
      </p:guideLst>
    </p:cSldViewPr>
  </p:slideViewPr>
  <p:notesTextViewPr>
    <p:cViewPr>
      <p:scale>
        <a:sx n="100" d="100"/>
        <a:sy n="100" d="100"/>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39" Type="http://schemas.openxmlformats.org/officeDocument/2006/relationships/viewProps" Target="viewProps.xml"/><Relationship Id="rId21" Type="http://schemas.openxmlformats.org/officeDocument/2006/relationships/slide" Target="slides/slide10.xml"/><Relationship Id="rId34" Type="http://schemas.openxmlformats.org/officeDocument/2006/relationships/slide" Target="slides/slide23.xml"/><Relationship Id="rId42" Type="http://schemas.microsoft.com/office/2015/10/relationships/revisionInfo" Target="revisionInfo.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slide" Target="slides/slide18.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slide" Target="slides/slide13.xml"/><Relationship Id="rId32" Type="http://schemas.openxmlformats.org/officeDocument/2006/relationships/slide" Target="slides/slide2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36" Type="http://schemas.openxmlformats.org/officeDocument/2006/relationships/notesMaster" Target="notesMasters/notesMaster1.xml"/><Relationship Id="rId10" Type="http://schemas.openxmlformats.org/officeDocument/2006/relationships/slideMaster" Target="slideMasters/slideMaster7.xml"/><Relationship Id="rId19" Type="http://schemas.openxmlformats.org/officeDocument/2006/relationships/slide" Target="slides/slide8.xml"/><Relationship Id="rId31" Type="http://schemas.openxmlformats.org/officeDocument/2006/relationships/slide" Target="slides/slide20.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slide" Target="slides/slide19.xml"/><Relationship Id="rId35" Type="http://schemas.openxmlformats.org/officeDocument/2006/relationships/slide" Target="slides/slide24.xml"/><Relationship Id="rId43" Type="http://schemas.microsoft.com/office/2018/10/relationships/authors" Target="authors.xml"/><Relationship Id="rId8" Type="http://schemas.openxmlformats.org/officeDocument/2006/relationships/slideMaster" Target="slideMasters/slideMaster5.xml"/><Relationship Id="rId3" Type="http://schemas.openxmlformats.org/officeDocument/2006/relationships/customXml" Target="../customXml/item3.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slide" Target="slides/slide22.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6133C8-3267-419D-8880-39CA1B227F6F}" type="doc">
      <dgm:prSet loTypeId="urn:microsoft.com/office/officeart/2005/8/layout/chevron1" loCatId="process" qsTypeId="urn:microsoft.com/office/officeart/2005/8/quickstyle/3d3" qsCatId="3D" csTypeId="urn:microsoft.com/office/officeart/2005/8/colors/accent1_2" csCatId="accent1" phldr="1"/>
      <dgm:spPr/>
    </dgm:pt>
    <dgm:pt modelId="{CC82A098-BE53-49EA-B447-09446A0041B9}">
      <dgm:prSet phldrT="[Text]" custT="1"/>
      <dgm:spPr/>
      <dgm:t>
        <a:bodyPr/>
        <a:lstStyle/>
        <a:p>
          <a:r>
            <a:rPr lang="en-US" sz="1400" dirty="0"/>
            <a:t>Proposal</a:t>
          </a:r>
        </a:p>
      </dgm:t>
    </dgm:pt>
    <dgm:pt modelId="{3742C000-85D0-4139-A281-518410741A51}" type="parTrans" cxnId="{A46CFF47-673E-4E14-81AA-5D9002E39BD4}">
      <dgm:prSet/>
      <dgm:spPr/>
      <dgm:t>
        <a:bodyPr/>
        <a:lstStyle/>
        <a:p>
          <a:endParaRPr lang="en-US" sz="500"/>
        </a:p>
      </dgm:t>
    </dgm:pt>
    <dgm:pt modelId="{B2655559-E375-4400-AEE6-FF65DA976363}" type="sibTrans" cxnId="{A46CFF47-673E-4E14-81AA-5D9002E39BD4}">
      <dgm:prSet/>
      <dgm:spPr/>
      <dgm:t>
        <a:bodyPr/>
        <a:lstStyle/>
        <a:p>
          <a:endParaRPr lang="en-US" sz="500"/>
        </a:p>
      </dgm:t>
    </dgm:pt>
    <dgm:pt modelId="{82FB80FE-A787-47D5-AF71-8F8CB7C94FD6}">
      <dgm:prSet phldrT="[Text]" custT="1"/>
      <dgm:spPr/>
      <dgm:t>
        <a:bodyPr/>
        <a:lstStyle/>
        <a:p>
          <a:pPr rtl="0"/>
          <a:r>
            <a:rPr lang="en-US" sz="1400" dirty="0">
              <a:latin typeface="Arial"/>
              <a:cs typeface="Arial"/>
            </a:rPr>
            <a:t>Initial discovery, planning, design &amp; retrofit</a:t>
          </a:r>
          <a:endParaRPr lang="en-US" sz="1400" dirty="0"/>
        </a:p>
      </dgm:t>
    </dgm:pt>
    <dgm:pt modelId="{8FF47168-9376-4A19-A392-BFA111A8B60C}" type="parTrans" cxnId="{9C8832F4-CC4E-4142-B16D-1DA1DC3D9995}">
      <dgm:prSet/>
      <dgm:spPr/>
      <dgm:t>
        <a:bodyPr/>
        <a:lstStyle/>
        <a:p>
          <a:endParaRPr lang="en-US" sz="500"/>
        </a:p>
      </dgm:t>
    </dgm:pt>
    <dgm:pt modelId="{1BCD3322-D545-43AB-B40D-3A08CA4B94A3}" type="sibTrans" cxnId="{9C8832F4-CC4E-4142-B16D-1DA1DC3D9995}">
      <dgm:prSet/>
      <dgm:spPr/>
      <dgm:t>
        <a:bodyPr/>
        <a:lstStyle/>
        <a:p>
          <a:endParaRPr lang="en-US" sz="500"/>
        </a:p>
      </dgm:t>
    </dgm:pt>
    <dgm:pt modelId="{F15D990E-2546-4E5A-ACA1-84AAEC6C1702}">
      <dgm:prSet phldrT="[Text]" custT="1"/>
      <dgm:spPr/>
      <dgm:t>
        <a:bodyPr/>
        <a:lstStyle/>
        <a:p>
          <a:r>
            <a:rPr lang="en-US" sz="1400" dirty="0"/>
            <a:t>Iterative testing, implementation and stabilization</a:t>
          </a:r>
        </a:p>
      </dgm:t>
    </dgm:pt>
    <dgm:pt modelId="{6922863D-7730-46D0-8041-BE83BA8085F5}" type="parTrans" cxnId="{644A476F-E0DC-4E8E-BFE6-DE822924A642}">
      <dgm:prSet/>
      <dgm:spPr/>
      <dgm:t>
        <a:bodyPr/>
        <a:lstStyle/>
        <a:p>
          <a:endParaRPr lang="en-US" sz="500"/>
        </a:p>
      </dgm:t>
    </dgm:pt>
    <dgm:pt modelId="{B4791823-E884-4F1F-8A5F-68D1D0B84DAA}" type="sibTrans" cxnId="{644A476F-E0DC-4E8E-BFE6-DE822924A642}">
      <dgm:prSet/>
      <dgm:spPr/>
      <dgm:t>
        <a:bodyPr/>
        <a:lstStyle/>
        <a:p>
          <a:endParaRPr lang="en-US" sz="500"/>
        </a:p>
      </dgm:t>
    </dgm:pt>
    <dgm:pt modelId="{FBBD9923-ECF1-4400-B6DA-5756A44212D5}" type="pres">
      <dgm:prSet presAssocID="{E56133C8-3267-419D-8880-39CA1B227F6F}" presName="Name0" presStyleCnt="0">
        <dgm:presLayoutVars>
          <dgm:dir/>
          <dgm:animLvl val="lvl"/>
          <dgm:resizeHandles val="exact"/>
        </dgm:presLayoutVars>
      </dgm:prSet>
      <dgm:spPr/>
    </dgm:pt>
    <dgm:pt modelId="{1DD8D07D-2F49-4638-BFE9-F15C1E453C46}" type="pres">
      <dgm:prSet presAssocID="{CC82A098-BE53-49EA-B447-09446A0041B9}" presName="parTxOnly" presStyleLbl="node1" presStyleIdx="0" presStyleCnt="3" custScaleX="25980" custLinFactNeighborX="-4939">
        <dgm:presLayoutVars>
          <dgm:chMax val="0"/>
          <dgm:chPref val="0"/>
          <dgm:bulletEnabled val="1"/>
        </dgm:presLayoutVars>
      </dgm:prSet>
      <dgm:spPr/>
    </dgm:pt>
    <dgm:pt modelId="{32D379FE-66B6-41AE-A7D3-D6A1F5F78875}" type="pres">
      <dgm:prSet presAssocID="{B2655559-E375-4400-AEE6-FF65DA976363}" presName="parTxOnlySpace" presStyleCnt="0"/>
      <dgm:spPr/>
    </dgm:pt>
    <dgm:pt modelId="{5B0B3511-1973-4042-95DA-D9840688C846}" type="pres">
      <dgm:prSet presAssocID="{82FB80FE-A787-47D5-AF71-8F8CB7C94FD6}" presName="parTxOnly" presStyleLbl="node1" presStyleIdx="1" presStyleCnt="3" custScaleX="106745" custLinFactNeighborX="10711">
        <dgm:presLayoutVars>
          <dgm:chMax val="0"/>
          <dgm:chPref val="0"/>
          <dgm:bulletEnabled val="1"/>
        </dgm:presLayoutVars>
      </dgm:prSet>
      <dgm:spPr/>
    </dgm:pt>
    <dgm:pt modelId="{3ABAF91C-5BF0-437A-87AE-257F0EEB3EA3}" type="pres">
      <dgm:prSet presAssocID="{1BCD3322-D545-43AB-B40D-3A08CA4B94A3}" presName="parTxOnlySpace" presStyleCnt="0"/>
      <dgm:spPr/>
    </dgm:pt>
    <dgm:pt modelId="{8EECE44D-9BC7-464B-8658-5C70E137C312}" type="pres">
      <dgm:prSet presAssocID="{F15D990E-2546-4E5A-ACA1-84AAEC6C1702}" presName="parTxOnly" presStyleLbl="node1" presStyleIdx="2" presStyleCnt="3" custScaleX="88827" custLinFactNeighborX="16387" custLinFactNeighborY="678">
        <dgm:presLayoutVars>
          <dgm:chMax val="0"/>
          <dgm:chPref val="0"/>
          <dgm:bulletEnabled val="1"/>
        </dgm:presLayoutVars>
      </dgm:prSet>
      <dgm:spPr/>
    </dgm:pt>
  </dgm:ptLst>
  <dgm:cxnLst>
    <dgm:cxn modelId="{33453E13-6662-4AC7-BC9C-E068EDF21A54}" type="presOf" srcId="{CC82A098-BE53-49EA-B447-09446A0041B9}" destId="{1DD8D07D-2F49-4638-BFE9-F15C1E453C46}" srcOrd="0" destOrd="0" presId="urn:microsoft.com/office/officeart/2005/8/layout/chevron1"/>
    <dgm:cxn modelId="{A46CFF47-673E-4E14-81AA-5D9002E39BD4}" srcId="{E56133C8-3267-419D-8880-39CA1B227F6F}" destId="{CC82A098-BE53-49EA-B447-09446A0041B9}" srcOrd="0" destOrd="0" parTransId="{3742C000-85D0-4139-A281-518410741A51}" sibTransId="{B2655559-E375-4400-AEE6-FF65DA976363}"/>
    <dgm:cxn modelId="{644A476F-E0DC-4E8E-BFE6-DE822924A642}" srcId="{E56133C8-3267-419D-8880-39CA1B227F6F}" destId="{F15D990E-2546-4E5A-ACA1-84AAEC6C1702}" srcOrd="2" destOrd="0" parTransId="{6922863D-7730-46D0-8041-BE83BA8085F5}" sibTransId="{B4791823-E884-4F1F-8A5F-68D1D0B84DAA}"/>
    <dgm:cxn modelId="{158E097A-0E4A-4435-B236-FD696E319C3A}" type="presOf" srcId="{F15D990E-2546-4E5A-ACA1-84AAEC6C1702}" destId="{8EECE44D-9BC7-464B-8658-5C70E137C312}" srcOrd="0" destOrd="0" presId="urn:microsoft.com/office/officeart/2005/8/layout/chevron1"/>
    <dgm:cxn modelId="{9C8832F4-CC4E-4142-B16D-1DA1DC3D9995}" srcId="{E56133C8-3267-419D-8880-39CA1B227F6F}" destId="{82FB80FE-A787-47D5-AF71-8F8CB7C94FD6}" srcOrd="1" destOrd="0" parTransId="{8FF47168-9376-4A19-A392-BFA111A8B60C}" sibTransId="{1BCD3322-D545-43AB-B40D-3A08CA4B94A3}"/>
    <dgm:cxn modelId="{4DABD7F7-61CF-4A33-BB35-B66E234C8E90}" type="presOf" srcId="{82FB80FE-A787-47D5-AF71-8F8CB7C94FD6}" destId="{5B0B3511-1973-4042-95DA-D9840688C846}" srcOrd="0" destOrd="0" presId="urn:microsoft.com/office/officeart/2005/8/layout/chevron1"/>
    <dgm:cxn modelId="{C99B6AFC-C24D-4CA3-AB84-EE9A9B59C631}" type="presOf" srcId="{E56133C8-3267-419D-8880-39CA1B227F6F}" destId="{FBBD9923-ECF1-4400-B6DA-5756A44212D5}" srcOrd="0" destOrd="0" presId="urn:microsoft.com/office/officeart/2005/8/layout/chevron1"/>
    <dgm:cxn modelId="{470D77D5-5ED1-4671-953A-BC7DB990AE95}" type="presParOf" srcId="{FBBD9923-ECF1-4400-B6DA-5756A44212D5}" destId="{1DD8D07D-2F49-4638-BFE9-F15C1E453C46}" srcOrd="0" destOrd="0" presId="urn:microsoft.com/office/officeart/2005/8/layout/chevron1"/>
    <dgm:cxn modelId="{44466B41-2B6E-444A-801E-D2957EDF6947}" type="presParOf" srcId="{FBBD9923-ECF1-4400-B6DA-5756A44212D5}" destId="{32D379FE-66B6-41AE-A7D3-D6A1F5F78875}" srcOrd="1" destOrd="0" presId="urn:microsoft.com/office/officeart/2005/8/layout/chevron1"/>
    <dgm:cxn modelId="{A0EF3089-A93F-4BC8-8E82-A89417F091CE}" type="presParOf" srcId="{FBBD9923-ECF1-4400-B6DA-5756A44212D5}" destId="{5B0B3511-1973-4042-95DA-D9840688C846}" srcOrd="2" destOrd="0" presId="urn:microsoft.com/office/officeart/2005/8/layout/chevron1"/>
    <dgm:cxn modelId="{9A508645-890C-4B2D-B3C2-446C76113220}" type="presParOf" srcId="{FBBD9923-ECF1-4400-B6DA-5756A44212D5}" destId="{3ABAF91C-5BF0-437A-87AE-257F0EEB3EA3}" srcOrd="3" destOrd="0" presId="urn:microsoft.com/office/officeart/2005/8/layout/chevron1"/>
    <dgm:cxn modelId="{53AD3B06-306F-4B03-A750-C10F633E7658}" type="presParOf" srcId="{FBBD9923-ECF1-4400-B6DA-5756A44212D5}" destId="{8EECE44D-9BC7-464B-8658-5C70E137C312}"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2DB014A-3139-4FAB-9702-3774511CBAA6}"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US"/>
        </a:p>
      </dgm:t>
    </dgm:pt>
    <dgm:pt modelId="{4AA683F8-CB3E-48FA-A968-890060803C86}">
      <dgm:prSet phldrT="[Text]"/>
      <dgm:spPr/>
      <dgm:t>
        <a:bodyPr/>
        <a:lstStyle/>
        <a:p>
          <a:r>
            <a:rPr lang="en-US" dirty="0"/>
            <a:t>EBS</a:t>
          </a:r>
        </a:p>
      </dgm:t>
    </dgm:pt>
    <dgm:pt modelId="{5B8DFBB7-38F8-4647-83D2-0666FD34D778}" type="parTrans" cxnId="{4635B475-49FE-40DD-B145-BDF1F4A458F7}">
      <dgm:prSet/>
      <dgm:spPr/>
      <dgm:t>
        <a:bodyPr/>
        <a:lstStyle/>
        <a:p>
          <a:endParaRPr lang="en-US"/>
        </a:p>
      </dgm:t>
    </dgm:pt>
    <dgm:pt modelId="{C6554FB1-0A7F-4F32-B9F5-761A831492EB}" type="sibTrans" cxnId="{4635B475-49FE-40DD-B145-BDF1F4A458F7}">
      <dgm:prSet/>
      <dgm:spPr/>
      <dgm:t>
        <a:bodyPr/>
        <a:lstStyle/>
        <a:p>
          <a:endParaRPr lang="en-US"/>
        </a:p>
      </dgm:t>
    </dgm:pt>
    <dgm:pt modelId="{C888E28B-72CB-4AD9-8416-BC9216DB9847}">
      <dgm:prSet phldrT="[Text]" custT="1"/>
      <dgm:spPr/>
      <dgm:t>
        <a:bodyPr/>
        <a:lstStyle/>
        <a:p>
          <a:r>
            <a:rPr lang="en-US" sz="1100" b="1" dirty="0"/>
            <a:t>B2P</a:t>
          </a:r>
        </a:p>
      </dgm:t>
    </dgm:pt>
    <dgm:pt modelId="{8937698F-1169-4BDF-993A-8BDF41BB1114}" type="parTrans" cxnId="{B367232E-9BE7-4D38-82C2-452D22C15087}">
      <dgm:prSet/>
      <dgm:spPr/>
      <dgm:t>
        <a:bodyPr/>
        <a:lstStyle/>
        <a:p>
          <a:endParaRPr lang="en-US" dirty="0"/>
        </a:p>
      </dgm:t>
    </dgm:pt>
    <dgm:pt modelId="{068A7DF7-AC64-4364-B681-5219AAE12A18}" type="sibTrans" cxnId="{B367232E-9BE7-4D38-82C2-452D22C15087}">
      <dgm:prSet/>
      <dgm:spPr/>
      <dgm:t>
        <a:bodyPr/>
        <a:lstStyle/>
        <a:p>
          <a:endParaRPr lang="en-US"/>
        </a:p>
      </dgm:t>
    </dgm:pt>
    <dgm:pt modelId="{06ECA8DD-A19D-41D9-8459-4606CEFD8DB1}">
      <dgm:prSet phldrT="[Text]" custT="1"/>
      <dgm:spPr/>
      <dgm:t>
        <a:bodyPr/>
        <a:lstStyle/>
        <a:p>
          <a:r>
            <a:rPr lang="en-US" sz="1100" b="1" dirty="0"/>
            <a:t>Financials Data Warehouse</a:t>
          </a:r>
        </a:p>
      </dgm:t>
    </dgm:pt>
    <dgm:pt modelId="{5EFD6DD3-B92B-463A-907A-CB923C2C5737}" type="parTrans" cxnId="{64BFE987-411C-452F-9CCF-F5C8133488A0}">
      <dgm:prSet/>
      <dgm:spPr/>
      <dgm:t>
        <a:bodyPr/>
        <a:lstStyle/>
        <a:p>
          <a:endParaRPr lang="en-US" dirty="0"/>
        </a:p>
      </dgm:t>
    </dgm:pt>
    <dgm:pt modelId="{5E2CA87B-14BC-4A73-BCCA-D5B203549286}" type="sibTrans" cxnId="{64BFE987-411C-452F-9CCF-F5C8133488A0}">
      <dgm:prSet/>
      <dgm:spPr/>
      <dgm:t>
        <a:bodyPr/>
        <a:lstStyle/>
        <a:p>
          <a:endParaRPr lang="en-US"/>
        </a:p>
      </dgm:t>
    </dgm:pt>
    <dgm:pt modelId="{57242EBC-9F80-4E39-82FE-5B51E71C7942}">
      <dgm:prSet phldrT="[Text]" custT="1"/>
      <dgm:spPr/>
      <dgm:t>
        <a:bodyPr/>
        <a:lstStyle/>
        <a:p>
          <a:r>
            <a:rPr lang="en-US" sz="1100" b="1" dirty="0"/>
            <a:t>HART</a:t>
          </a:r>
        </a:p>
      </dgm:t>
    </dgm:pt>
    <dgm:pt modelId="{5B760FCA-2ACA-43F9-86A3-E59FA2DE618C}" type="parTrans" cxnId="{8C1C3488-CBE4-4409-820F-3F55609F6DAD}">
      <dgm:prSet/>
      <dgm:spPr/>
      <dgm:t>
        <a:bodyPr/>
        <a:lstStyle/>
        <a:p>
          <a:endParaRPr lang="en-US" dirty="0"/>
        </a:p>
      </dgm:t>
    </dgm:pt>
    <dgm:pt modelId="{2923AF7F-18DB-4439-9FCB-3E723BD1072F}" type="sibTrans" cxnId="{8C1C3488-CBE4-4409-820F-3F55609F6DAD}">
      <dgm:prSet/>
      <dgm:spPr/>
      <dgm:t>
        <a:bodyPr/>
        <a:lstStyle/>
        <a:p>
          <a:endParaRPr lang="en-US"/>
        </a:p>
      </dgm:t>
    </dgm:pt>
    <dgm:pt modelId="{C1CE49C1-3E7D-4550-9741-439D3975DA2B}">
      <dgm:prSet phldrT="[Text]" custT="1"/>
      <dgm:spPr/>
      <dgm:t>
        <a:bodyPr/>
        <a:lstStyle/>
        <a:p>
          <a:r>
            <a:rPr lang="en-US" sz="1100" b="1" dirty="0"/>
            <a:t>Card Processing </a:t>
          </a:r>
          <a:r>
            <a:rPr lang="en-US" sz="1100" b="1" dirty="0">
              <a:latin typeface="Arial" panose="020B0604020202020204"/>
            </a:rPr>
            <a:t>(</a:t>
          </a:r>
          <a:r>
            <a:rPr lang="en-US" sz="1100" b="1" dirty="0"/>
            <a:t>PCard)</a:t>
          </a:r>
        </a:p>
      </dgm:t>
    </dgm:pt>
    <dgm:pt modelId="{AC48CABC-7637-4437-9B8A-655E6F071C65}" type="parTrans" cxnId="{B2A5E349-F29E-48D5-ACDE-7956EDB1BA55}">
      <dgm:prSet/>
      <dgm:spPr/>
      <dgm:t>
        <a:bodyPr/>
        <a:lstStyle/>
        <a:p>
          <a:endParaRPr lang="en-US" dirty="0"/>
        </a:p>
      </dgm:t>
    </dgm:pt>
    <dgm:pt modelId="{F3CA7354-2E3C-4102-8568-85723B511C68}" type="sibTrans" cxnId="{B2A5E349-F29E-48D5-ACDE-7956EDB1BA55}">
      <dgm:prSet/>
      <dgm:spPr/>
      <dgm:t>
        <a:bodyPr/>
        <a:lstStyle/>
        <a:p>
          <a:endParaRPr lang="en-US"/>
        </a:p>
      </dgm:t>
    </dgm:pt>
    <dgm:pt modelId="{7CD1E3AC-5FE1-4E4B-A03A-F6C1BB772EE4}">
      <dgm:prSet phldrT="[Text]" custT="1"/>
      <dgm:spPr/>
      <dgm:t>
        <a:bodyPr/>
        <a:lstStyle/>
        <a:p>
          <a:r>
            <a:rPr lang="en-US" sz="1100" b="1" dirty="0"/>
            <a:t>HR Systems</a:t>
          </a:r>
        </a:p>
      </dgm:t>
    </dgm:pt>
    <dgm:pt modelId="{22F65D84-0B3F-4398-941F-9392E913085A}" type="parTrans" cxnId="{C47887B2-1262-4BF6-92AB-21284D2B0AAE}">
      <dgm:prSet/>
      <dgm:spPr/>
      <dgm:t>
        <a:bodyPr/>
        <a:lstStyle/>
        <a:p>
          <a:endParaRPr lang="en-US" dirty="0"/>
        </a:p>
      </dgm:t>
    </dgm:pt>
    <dgm:pt modelId="{B2A296F4-3248-42C4-B897-E63B02D6517B}" type="sibTrans" cxnId="{C47887B2-1262-4BF6-92AB-21284D2B0AAE}">
      <dgm:prSet/>
      <dgm:spPr/>
      <dgm:t>
        <a:bodyPr/>
        <a:lstStyle/>
        <a:p>
          <a:endParaRPr lang="en-US"/>
        </a:p>
      </dgm:t>
    </dgm:pt>
    <dgm:pt modelId="{65E6E2B8-178E-457D-AEFA-1EAF708AD1A0}">
      <dgm:prSet phldrT="[Text]" custT="1"/>
      <dgm:spPr/>
      <dgm:t>
        <a:bodyPr/>
        <a:lstStyle/>
        <a:p>
          <a:r>
            <a:rPr lang="en-US" sz="1100" b="1" dirty="0"/>
            <a:t>Fieldglass</a:t>
          </a:r>
        </a:p>
      </dgm:t>
    </dgm:pt>
    <dgm:pt modelId="{5B04AA19-9176-434D-BD2A-F093C833E9F3}" type="parTrans" cxnId="{1F3C4A76-35DC-4F76-BFD2-35650867EB90}">
      <dgm:prSet/>
      <dgm:spPr/>
      <dgm:t>
        <a:bodyPr/>
        <a:lstStyle/>
        <a:p>
          <a:endParaRPr lang="en-US" dirty="0"/>
        </a:p>
      </dgm:t>
    </dgm:pt>
    <dgm:pt modelId="{28D7EFA8-3183-416A-8CF4-99BE250694E4}" type="sibTrans" cxnId="{1F3C4A76-35DC-4F76-BFD2-35650867EB90}">
      <dgm:prSet/>
      <dgm:spPr/>
      <dgm:t>
        <a:bodyPr/>
        <a:lstStyle/>
        <a:p>
          <a:endParaRPr lang="en-US"/>
        </a:p>
      </dgm:t>
    </dgm:pt>
    <dgm:pt modelId="{334A7780-1FF9-44FD-9EC7-F8DCBB22DD62}">
      <dgm:prSet phldrT="[Text]" custT="1"/>
      <dgm:spPr/>
      <dgm:t>
        <a:bodyPr/>
        <a:lstStyle/>
        <a:p>
          <a:r>
            <a:rPr lang="en-US" sz="1100" b="1" dirty="0"/>
            <a:t>TouchNet </a:t>
          </a:r>
          <a:r>
            <a:rPr lang="en-US" sz="1100" b="1" spc="-150" dirty="0"/>
            <a:t>eCommerce</a:t>
          </a:r>
        </a:p>
      </dgm:t>
    </dgm:pt>
    <dgm:pt modelId="{140D3D1A-FFAC-4825-A49A-2AAEF64A11C8}" type="parTrans" cxnId="{D24B6145-C102-472B-9045-BB04ABD56ACA}">
      <dgm:prSet/>
      <dgm:spPr/>
      <dgm:t>
        <a:bodyPr/>
        <a:lstStyle/>
        <a:p>
          <a:endParaRPr lang="en-US" dirty="0"/>
        </a:p>
      </dgm:t>
    </dgm:pt>
    <dgm:pt modelId="{98FF231B-AF0B-4EC2-99AD-3D66F589BB14}" type="sibTrans" cxnId="{D24B6145-C102-472B-9045-BB04ABD56ACA}">
      <dgm:prSet/>
      <dgm:spPr/>
      <dgm:t>
        <a:bodyPr/>
        <a:lstStyle/>
        <a:p>
          <a:endParaRPr lang="en-US"/>
        </a:p>
      </dgm:t>
    </dgm:pt>
    <dgm:pt modelId="{0FA0550B-4C40-4B12-A536-A40C5CA6FA8A}">
      <dgm:prSet phldr="0" custT="1"/>
      <dgm:spPr/>
      <dgm:t>
        <a:bodyPr/>
        <a:lstStyle/>
        <a:p>
          <a:pPr rtl="0"/>
          <a:r>
            <a:rPr lang="en-US" sz="1100" b="1" dirty="0">
              <a:latin typeface="Arial" panose="020B0604020202020204"/>
            </a:rPr>
            <a:t>Concur (T&amp;E)</a:t>
          </a:r>
        </a:p>
      </dgm:t>
    </dgm:pt>
    <dgm:pt modelId="{52CDC79B-4BC1-46A9-8174-E94AC70A5F22}" type="parTrans" cxnId="{D945E044-02B9-4E74-B4F4-04CE0C2A7D69}">
      <dgm:prSet/>
      <dgm:spPr/>
      <dgm:t>
        <a:bodyPr/>
        <a:lstStyle/>
        <a:p>
          <a:endParaRPr lang="en-US" dirty="0"/>
        </a:p>
      </dgm:t>
    </dgm:pt>
    <dgm:pt modelId="{D1B37E0B-F6A0-4E84-8035-524BB7D669C2}" type="sibTrans" cxnId="{D945E044-02B9-4E74-B4F4-04CE0C2A7D69}">
      <dgm:prSet/>
      <dgm:spPr/>
      <dgm:t>
        <a:bodyPr/>
        <a:lstStyle/>
        <a:p>
          <a:endParaRPr lang="en-US"/>
        </a:p>
      </dgm:t>
    </dgm:pt>
    <dgm:pt modelId="{947A611D-DF23-4893-843B-12BE73AB749A}">
      <dgm:prSet phldrT="[Text]" custT="1"/>
      <dgm:spPr/>
      <dgm:t>
        <a:bodyPr/>
        <a:lstStyle/>
        <a:p>
          <a:r>
            <a:rPr lang="en-US" sz="1100" b="1" dirty="0"/>
            <a:t>Sponsored Research</a:t>
          </a:r>
        </a:p>
      </dgm:t>
    </dgm:pt>
    <dgm:pt modelId="{C4AC13B7-29C3-493E-90F8-94199167CD33}" type="parTrans" cxnId="{58E94B81-302D-4E66-A455-AE0339D15830}">
      <dgm:prSet/>
      <dgm:spPr/>
      <dgm:t>
        <a:bodyPr/>
        <a:lstStyle/>
        <a:p>
          <a:endParaRPr lang="en-US" dirty="0"/>
        </a:p>
      </dgm:t>
    </dgm:pt>
    <dgm:pt modelId="{69FEF26F-F44A-4B0E-92DE-12D48DE3D3E0}" type="sibTrans" cxnId="{58E94B81-302D-4E66-A455-AE0339D15830}">
      <dgm:prSet/>
      <dgm:spPr/>
      <dgm:t>
        <a:bodyPr/>
        <a:lstStyle/>
        <a:p>
          <a:endParaRPr lang="en-US"/>
        </a:p>
      </dgm:t>
    </dgm:pt>
    <dgm:pt modelId="{479188CA-9ED3-4292-B359-CA6448C816FF}">
      <dgm:prSet phldrT="[Text]" custT="1"/>
      <dgm:spPr/>
      <dgm:t>
        <a:bodyPr/>
        <a:lstStyle/>
        <a:p>
          <a:r>
            <a:rPr lang="en-US" sz="1100" b="1" dirty="0"/>
            <a:t>Other (Wasabi and School Interfaces) </a:t>
          </a:r>
        </a:p>
      </dgm:t>
    </dgm:pt>
    <dgm:pt modelId="{36D211E9-7550-49FD-9E93-3E3D09C39F46}" type="parTrans" cxnId="{964E30D4-9968-4CDC-9A9A-02C9848F3784}">
      <dgm:prSet/>
      <dgm:spPr/>
      <dgm:t>
        <a:bodyPr/>
        <a:lstStyle/>
        <a:p>
          <a:endParaRPr lang="en-US" dirty="0"/>
        </a:p>
      </dgm:t>
    </dgm:pt>
    <dgm:pt modelId="{E94A9FA9-EC0D-4981-AB13-B833DDF6051B}" type="sibTrans" cxnId="{964E30D4-9968-4CDC-9A9A-02C9848F3784}">
      <dgm:prSet/>
      <dgm:spPr/>
      <dgm:t>
        <a:bodyPr/>
        <a:lstStyle/>
        <a:p>
          <a:endParaRPr lang="en-US"/>
        </a:p>
      </dgm:t>
    </dgm:pt>
    <dgm:pt modelId="{2F31BBF4-F159-4DAC-9B7C-BFDE72D086A1}">
      <dgm:prSet phldrT="[Text]" custT="1"/>
      <dgm:spPr/>
      <dgm:t>
        <a:bodyPr/>
        <a:lstStyle/>
        <a:p>
          <a:r>
            <a:rPr lang="en-US" sz="1100" b="1" dirty="0"/>
            <a:t>HUBS</a:t>
          </a:r>
        </a:p>
      </dgm:t>
    </dgm:pt>
    <dgm:pt modelId="{F846D156-97AF-41B7-90B3-8F2881BE78FF}" type="parTrans" cxnId="{BC80385B-8A79-4316-AA84-E1E17A6175FC}">
      <dgm:prSet/>
      <dgm:spPr/>
      <dgm:t>
        <a:bodyPr/>
        <a:lstStyle/>
        <a:p>
          <a:endParaRPr lang="en-US" dirty="0"/>
        </a:p>
      </dgm:t>
    </dgm:pt>
    <dgm:pt modelId="{46A8414D-2766-4812-845E-F693A63AFE6E}" type="sibTrans" cxnId="{BC80385B-8A79-4316-AA84-E1E17A6175FC}">
      <dgm:prSet/>
      <dgm:spPr/>
      <dgm:t>
        <a:bodyPr/>
        <a:lstStyle/>
        <a:p>
          <a:endParaRPr lang="en-US"/>
        </a:p>
      </dgm:t>
    </dgm:pt>
    <dgm:pt modelId="{5F897091-08C6-4831-AD85-2CCFAAEAFFFD}">
      <dgm:prSet phldrT="[Text]" custT="1"/>
      <dgm:spPr/>
      <dgm:t>
        <a:bodyPr/>
        <a:lstStyle/>
        <a:p>
          <a:r>
            <a:rPr lang="en-US" sz="1100" b="1" spc="-150" dirty="0"/>
            <a:t>ADVANCE</a:t>
          </a:r>
        </a:p>
      </dgm:t>
    </dgm:pt>
    <dgm:pt modelId="{0EA83FCC-A4E7-41E6-BC7A-30936267FFA0}" type="parTrans" cxnId="{B01B1FBF-3EA6-4E77-944C-ABC837090E12}">
      <dgm:prSet/>
      <dgm:spPr/>
      <dgm:t>
        <a:bodyPr/>
        <a:lstStyle/>
        <a:p>
          <a:endParaRPr lang="en-US" dirty="0"/>
        </a:p>
      </dgm:t>
    </dgm:pt>
    <dgm:pt modelId="{A3076B31-7065-4298-850E-4CF5387E5CFE}" type="sibTrans" cxnId="{B01B1FBF-3EA6-4E77-944C-ABC837090E12}">
      <dgm:prSet/>
      <dgm:spPr/>
      <dgm:t>
        <a:bodyPr/>
        <a:lstStyle/>
        <a:p>
          <a:endParaRPr lang="en-US"/>
        </a:p>
      </dgm:t>
    </dgm:pt>
    <dgm:pt modelId="{152635D2-DB7C-4F5A-8B75-A9645DDB965F}">
      <dgm:prSet phldrT="[Text]" custT="1"/>
      <dgm:spPr/>
      <dgm:t>
        <a:bodyPr/>
        <a:lstStyle/>
        <a:p>
          <a:r>
            <a:rPr lang="en-US" sz="1100" b="1" dirty="0"/>
            <a:t>my.harvard</a:t>
          </a:r>
        </a:p>
      </dgm:t>
    </dgm:pt>
    <dgm:pt modelId="{0D2D2B52-82DA-43F1-BC07-0400045BD66A}" type="parTrans" cxnId="{DC2EB2D5-4F81-447E-8464-B7D21F918A6D}">
      <dgm:prSet/>
      <dgm:spPr/>
      <dgm:t>
        <a:bodyPr/>
        <a:lstStyle/>
        <a:p>
          <a:endParaRPr lang="en-US" dirty="0"/>
        </a:p>
      </dgm:t>
    </dgm:pt>
    <dgm:pt modelId="{0E71AF33-85C1-45B8-8365-CA002F90D575}" type="sibTrans" cxnId="{DC2EB2D5-4F81-447E-8464-B7D21F918A6D}">
      <dgm:prSet/>
      <dgm:spPr/>
      <dgm:t>
        <a:bodyPr/>
        <a:lstStyle/>
        <a:p>
          <a:endParaRPr lang="en-US"/>
        </a:p>
      </dgm:t>
    </dgm:pt>
    <dgm:pt modelId="{DC63EB5B-2FEE-4227-81FE-40ACAB5504C1}">
      <dgm:prSet phldrT="[Text]" custT="1"/>
      <dgm:spPr/>
      <dgm:t>
        <a:bodyPr/>
        <a:lstStyle/>
        <a:p>
          <a:r>
            <a:rPr lang="en-US" sz="1100" b="1" dirty="0"/>
            <a:t>CPATH</a:t>
          </a:r>
        </a:p>
      </dgm:t>
    </dgm:pt>
    <dgm:pt modelId="{3E66EEF9-C47D-44E6-AD88-EEE4059A900A}" type="parTrans" cxnId="{83604338-56F7-41AF-BAD4-3609702AB741}">
      <dgm:prSet/>
      <dgm:spPr/>
      <dgm:t>
        <a:bodyPr/>
        <a:lstStyle/>
        <a:p>
          <a:endParaRPr lang="en-US" dirty="0"/>
        </a:p>
      </dgm:t>
    </dgm:pt>
    <dgm:pt modelId="{5B4EABBB-4537-4070-9190-8C82A8B94AB9}" type="sibTrans" cxnId="{83604338-56F7-41AF-BAD4-3609702AB741}">
      <dgm:prSet/>
      <dgm:spPr/>
      <dgm:t>
        <a:bodyPr/>
        <a:lstStyle/>
        <a:p>
          <a:endParaRPr lang="en-US"/>
        </a:p>
      </dgm:t>
    </dgm:pt>
    <dgm:pt modelId="{A3BE1C49-0A57-4AAB-95B7-8B347E197A9C}" type="pres">
      <dgm:prSet presAssocID="{82DB014A-3139-4FAB-9702-3774511CBAA6}" presName="Name0" presStyleCnt="0">
        <dgm:presLayoutVars>
          <dgm:chMax val="1"/>
          <dgm:dir/>
          <dgm:animLvl val="ctr"/>
          <dgm:resizeHandles val="exact"/>
        </dgm:presLayoutVars>
      </dgm:prSet>
      <dgm:spPr/>
    </dgm:pt>
    <dgm:pt modelId="{B636341C-A0C8-4376-A43D-DADA7AEED722}" type="pres">
      <dgm:prSet presAssocID="{4AA683F8-CB3E-48FA-A968-890060803C86}" presName="centerShape" presStyleLbl="node0" presStyleIdx="0" presStyleCnt="1" custScaleX="141385" custScaleY="141385"/>
      <dgm:spPr/>
    </dgm:pt>
    <dgm:pt modelId="{07989205-863B-45D4-8219-A0C8841E4EE1}" type="pres">
      <dgm:prSet presAssocID="{8937698F-1169-4BDF-993A-8BDF41BB1114}" presName="parTrans" presStyleLbl="sibTrans2D1" presStyleIdx="0" presStyleCnt="14" custAng="0" custScaleX="142336"/>
      <dgm:spPr>
        <a:prstGeom prst="leftRightArrow">
          <a:avLst/>
        </a:prstGeom>
      </dgm:spPr>
    </dgm:pt>
    <dgm:pt modelId="{257AA4E7-751B-4F33-B13A-0D4862955510}" type="pres">
      <dgm:prSet presAssocID="{8937698F-1169-4BDF-993A-8BDF41BB1114}" presName="connectorText" presStyleLbl="sibTrans2D1" presStyleIdx="0" presStyleCnt="14"/>
      <dgm:spPr/>
    </dgm:pt>
    <dgm:pt modelId="{F0385653-5166-41F9-B4D6-A768C30FEB22}" type="pres">
      <dgm:prSet presAssocID="{C888E28B-72CB-4AD9-8416-BC9216DB9847}" presName="node" presStyleLbl="node1" presStyleIdx="0" presStyleCnt="14" custScaleX="150353" custScaleY="138787">
        <dgm:presLayoutVars>
          <dgm:bulletEnabled val="1"/>
        </dgm:presLayoutVars>
      </dgm:prSet>
      <dgm:spPr/>
    </dgm:pt>
    <dgm:pt modelId="{E419F917-38ED-42A6-8009-DF0C57C6EA3B}" type="pres">
      <dgm:prSet presAssocID="{5EFD6DD3-B92B-463A-907A-CB923C2C5737}" presName="parTrans" presStyleLbl="sibTrans2D1" presStyleIdx="1" presStyleCnt="14" custAng="0" custScaleX="142336"/>
      <dgm:spPr>
        <a:prstGeom prst="leftRightArrow">
          <a:avLst/>
        </a:prstGeom>
      </dgm:spPr>
    </dgm:pt>
    <dgm:pt modelId="{0C42EB7E-FA67-45BE-A036-097D913C013C}" type="pres">
      <dgm:prSet presAssocID="{5EFD6DD3-B92B-463A-907A-CB923C2C5737}" presName="connectorText" presStyleLbl="sibTrans2D1" presStyleIdx="1" presStyleCnt="14"/>
      <dgm:spPr/>
    </dgm:pt>
    <dgm:pt modelId="{6D4E1108-F98D-4326-BE26-B2AF25334FE1}" type="pres">
      <dgm:prSet presAssocID="{06ECA8DD-A19D-41D9-8459-4606CEFD8DB1}" presName="node" presStyleLbl="node1" presStyleIdx="1" presStyleCnt="14" custScaleX="150353" custScaleY="138787">
        <dgm:presLayoutVars>
          <dgm:bulletEnabled val="1"/>
        </dgm:presLayoutVars>
      </dgm:prSet>
      <dgm:spPr/>
    </dgm:pt>
    <dgm:pt modelId="{C1A7ED30-E49E-4723-9956-C513382071D9}" type="pres">
      <dgm:prSet presAssocID="{5B760FCA-2ACA-43F9-86A3-E59FA2DE618C}" presName="parTrans" presStyleLbl="sibTrans2D1" presStyleIdx="2" presStyleCnt="14" custAng="0" custScaleX="142336"/>
      <dgm:spPr>
        <a:prstGeom prst="leftRightArrow">
          <a:avLst/>
        </a:prstGeom>
      </dgm:spPr>
    </dgm:pt>
    <dgm:pt modelId="{6B105554-35A5-4B77-A240-FF1608C3747A}" type="pres">
      <dgm:prSet presAssocID="{5B760FCA-2ACA-43F9-86A3-E59FA2DE618C}" presName="connectorText" presStyleLbl="sibTrans2D1" presStyleIdx="2" presStyleCnt="14"/>
      <dgm:spPr/>
    </dgm:pt>
    <dgm:pt modelId="{B75ED0C7-51F5-4E28-8D2B-1A393DCBE292}" type="pres">
      <dgm:prSet presAssocID="{57242EBC-9F80-4E39-82FE-5B51E71C7942}" presName="node" presStyleLbl="node1" presStyleIdx="2" presStyleCnt="14" custScaleX="150353" custScaleY="138787">
        <dgm:presLayoutVars>
          <dgm:bulletEnabled val="1"/>
        </dgm:presLayoutVars>
      </dgm:prSet>
      <dgm:spPr/>
    </dgm:pt>
    <dgm:pt modelId="{FA35BAC5-64C4-4108-880F-FC46E200CC1F}" type="pres">
      <dgm:prSet presAssocID="{C4AC13B7-29C3-493E-90F8-94199167CD33}" presName="parTrans" presStyleLbl="sibTrans2D1" presStyleIdx="3" presStyleCnt="14" custAng="0" custScaleX="142336"/>
      <dgm:spPr>
        <a:prstGeom prst="leftRightArrow">
          <a:avLst/>
        </a:prstGeom>
      </dgm:spPr>
    </dgm:pt>
    <dgm:pt modelId="{319AF1C8-F17A-498C-8CBF-DEDFD0574057}" type="pres">
      <dgm:prSet presAssocID="{C4AC13B7-29C3-493E-90F8-94199167CD33}" presName="connectorText" presStyleLbl="sibTrans2D1" presStyleIdx="3" presStyleCnt="14"/>
      <dgm:spPr/>
    </dgm:pt>
    <dgm:pt modelId="{983C93A8-5E01-428E-9B3D-0B9DDE1E5E1F}" type="pres">
      <dgm:prSet presAssocID="{947A611D-DF23-4893-843B-12BE73AB749A}" presName="node" presStyleLbl="node1" presStyleIdx="3" presStyleCnt="14" custScaleX="150353" custScaleY="138787">
        <dgm:presLayoutVars>
          <dgm:bulletEnabled val="1"/>
        </dgm:presLayoutVars>
      </dgm:prSet>
      <dgm:spPr/>
    </dgm:pt>
    <dgm:pt modelId="{91183815-1610-4F44-AC69-979249904075}" type="pres">
      <dgm:prSet presAssocID="{22F65D84-0B3F-4398-941F-9392E913085A}" presName="parTrans" presStyleLbl="sibTrans2D1" presStyleIdx="4" presStyleCnt="14" custAng="0" custScaleX="142336"/>
      <dgm:spPr>
        <a:prstGeom prst="leftRightArrow">
          <a:avLst/>
        </a:prstGeom>
      </dgm:spPr>
    </dgm:pt>
    <dgm:pt modelId="{D4C45B0E-CB95-4249-9C46-94A1DD66793C}" type="pres">
      <dgm:prSet presAssocID="{22F65D84-0B3F-4398-941F-9392E913085A}" presName="connectorText" presStyleLbl="sibTrans2D1" presStyleIdx="4" presStyleCnt="14"/>
      <dgm:spPr/>
    </dgm:pt>
    <dgm:pt modelId="{9F569930-0F7C-4E27-B0F7-2EAAAD116F9F}" type="pres">
      <dgm:prSet presAssocID="{7CD1E3AC-5FE1-4E4B-A03A-F6C1BB772EE4}" presName="node" presStyleLbl="node1" presStyleIdx="4" presStyleCnt="14" custScaleX="150353" custScaleY="138787" custRadScaleRad="100232" custRadScaleInc="4427">
        <dgm:presLayoutVars>
          <dgm:bulletEnabled val="1"/>
        </dgm:presLayoutVars>
      </dgm:prSet>
      <dgm:spPr/>
    </dgm:pt>
    <dgm:pt modelId="{3EC90583-2139-4185-B5D5-8CC00934AED0}" type="pres">
      <dgm:prSet presAssocID="{0D2D2B52-82DA-43F1-BC07-0400045BD66A}" presName="parTrans" presStyleLbl="sibTrans2D1" presStyleIdx="5" presStyleCnt="14"/>
      <dgm:spPr/>
    </dgm:pt>
    <dgm:pt modelId="{2523F3AD-2C1E-4BDE-B910-7BB2637CA75C}" type="pres">
      <dgm:prSet presAssocID="{0D2D2B52-82DA-43F1-BC07-0400045BD66A}" presName="connectorText" presStyleLbl="sibTrans2D1" presStyleIdx="5" presStyleCnt="14"/>
      <dgm:spPr/>
    </dgm:pt>
    <dgm:pt modelId="{10980776-8E24-4D32-8A48-E95A193A86AB}" type="pres">
      <dgm:prSet presAssocID="{152635D2-DB7C-4F5A-8B75-A9645DDB965F}" presName="node" presStyleLbl="node1" presStyleIdx="5" presStyleCnt="14" custScaleX="150353" custScaleY="138787" custRadScaleRad="100640" custRadScaleInc="3536">
        <dgm:presLayoutVars>
          <dgm:bulletEnabled val="1"/>
        </dgm:presLayoutVars>
      </dgm:prSet>
      <dgm:spPr/>
    </dgm:pt>
    <dgm:pt modelId="{54DCAAF3-38EF-47EC-A153-8315A1FA6977}" type="pres">
      <dgm:prSet presAssocID="{F846D156-97AF-41B7-90B3-8F2881BE78FF}" presName="parTrans" presStyleLbl="sibTrans2D1" presStyleIdx="6" presStyleCnt="14" custAng="0" custScaleX="142336"/>
      <dgm:spPr>
        <a:prstGeom prst="leftRightArrow">
          <a:avLst/>
        </a:prstGeom>
      </dgm:spPr>
    </dgm:pt>
    <dgm:pt modelId="{EDFCBE8D-B88F-4F6B-81BD-87A94EBDB9BD}" type="pres">
      <dgm:prSet presAssocID="{F846D156-97AF-41B7-90B3-8F2881BE78FF}" presName="connectorText" presStyleLbl="sibTrans2D1" presStyleIdx="6" presStyleCnt="14"/>
      <dgm:spPr/>
    </dgm:pt>
    <dgm:pt modelId="{915E03B0-470C-4455-AC4C-BF1EF1E01AEF}" type="pres">
      <dgm:prSet presAssocID="{2F31BBF4-F159-4DAC-9B7C-BFDE72D086A1}" presName="node" presStyleLbl="node1" presStyleIdx="6" presStyleCnt="14" custScaleX="150353" custScaleY="138787" custRadScaleRad="100921" custRadScaleInc="1957">
        <dgm:presLayoutVars>
          <dgm:bulletEnabled val="1"/>
        </dgm:presLayoutVars>
      </dgm:prSet>
      <dgm:spPr/>
    </dgm:pt>
    <dgm:pt modelId="{135D98D0-77D4-4BC8-9346-E34BBE8D5C35}" type="pres">
      <dgm:prSet presAssocID="{3E66EEF9-C47D-44E6-AD88-EEE4059A900A}" presName="parTrans" presStyleLbl="sibTrans2D1" presStyleIdx="7" presStyleCnt="14"/>
      <dgm:spPr/>
    </dgm:pt>
    <dgm:pt modelId="{BBB8970B-6B8C-452B-875A-8AA9E77ECC8A}" type="pres">
      <dgm:prSet presAssocID="{3E66EEF9-C47D-44E6-AD88-EEE4059A900A}" presName="connectorText" presStyleLbl="sibTrans2D1" presStyleIdx="7" presStyleCnt="14"/>
      <dgm:spPr/>
    </dgm:pt>
    <dgm:pt modelId="{AD1ACBD2-F269-41C2-89A4-3C0FCEE9AC94}" type="pres">
      <dgm:prSet presAssocID="{DC63EB5B-2FEE-4227-81FE-40ACAB5504C1}" presName="node" presStyleLbl="node1" presStyleIdx="7" presStyleCnt="14" custScaleX="150353" custScaleY="138787" custRadScaleRad="101021">
        <dgm:presLayoutVars>
          <dgm:bulletEnabled val="1"/>
        </dgm:presLayoutVars>
      </dgm:prSet>
      <dgm:spPr/>
    </dgm:pt>
    <dgm:pt modelId="{DAE88F31-6BEE-4608-BF0C-0C83349164B7}" type="pres">
      <dgm:prSet presAssocID="{AC48CABC-7637-4437-9B8A-655E6F071C65}" presName="parTrans" presStyleLbl="sibTrans2D1" presStyleIdx="8" presStyleCnt="14" custAng="0" custScaleX="142336"/>
      <dgm:spPr>
        <a:prstGeom prst="leftRightArrow">
          <a:avLst/>
        </a:prstGeom>
      </dgm:spPr>
    </dgm:pt>
    <dgm:pt modelId="{42C0CF45-D575-4073-878C-346BF7B75AD1}" type="pres">
      <dgm:prSet presAssocID="{AC48CABC-7637-4437-9B8A-655E6F071C65}" presName="connectorText" presStyleLbl="sibTrans2D1" presStyleIdx="8" presStyleCnt="14"/>
      <dgm:spPr/>
    </dgm:pt>
    <dgm:pt modelId="{97AC80CE-F045-43CF-ABA9-A1508233BCEE}" type="pres">
      <dgm:prSet presAssocID="{C1CE49C1-3E7D-4550-9741-439D3975DA2B}" presName="node" presStyleLbl="node1" presStyleIdx="8" presStyleCnt="14" custScaleX="150353" custScaleY="138787" custRadScaleRad="100921" custRadScaleInc="-1957">
        <dgm:presLayoutVars>
          <dgm:bulletEnabled val="1"/>
        </dgm:presLayoutVars>
      </dgm:prSet>
      <dgm:spPr/>
    </dgm:pt>
    <dgm:pt modelId="{404113B4-39CB-4F06-8434-BF960FACA0DB}" type="pres">
      <dgm:prSet presAssocID="{52CDC79B-4BC1-46A9-8174-E94AC70A5F22}" presName="parTrans" presStyleLbl="sibTrans2D1" presStyleIdx="9" presStyleCnt="14" custAng="0" custScaleX="142336"/>
      <dgm:spPr>
        <a:prstGeom prst="leftRightArrow">
          <a:avLst/>
        </a:prstGeom>
      </dgm:spPr>
    </dgm:pt>
    <dgm:pt modelId="{53A9B927-C8FB-4AF9-8AC5-FBC743CB8E16}" type="pres">
      <dgm:prSet presAssocID="{52CDC79B-4BC1-46A9-8174-E94AC70A5F22}" presName="connectorText" presStyleLbl="sibTrans2D1" presStyleIdx="9" presStyleCnt="14"/>
      <dgm:spPr/>
    </dgm:pt>
    <dgm:pt modelId="{1A062D7E-FFDA-489B-AFB4-246A5611E03E}" type="pres">
      <dgm:prSet presAssocID="{0FA0550B-4C40-4B12-A536-A40C5CA6FA8A}" presName="node" presStyleLbl="node1" presStyleIdx="9" presStyleCnt="14" custScaleX="150353" custScaleY="138787" custRadScaleRad="100640" custRadScaleInc="-3536">
        <dgm:presLayoutVars>
          <dgm:bulletEnabled val="1"/>
        </dgm:presLayoutVars>
      </dgm:prSet>
      <dgm:spPr/>
    </dgm:pt>
    <dgm:pt modelId="{D48E1BD0-E734-4F0C-B842-D58959C25DB1}" type="pres">
      <dgm:prSet presAssocID="{5B04AA19-9176-434D-BD2A-F093C833E9F3}" presName="parTrans" presStyleLbl="sibTrans2D1" presStyleIdx="10" presStyleCnt="14" custAng="0" custScaleX="142336"/>
      <dgm:spPr>
        <a:prstGeom prst="leftRightArrow">
          <a:avLst/>
        </a:prstGeom>
      </dgm:spPr>
    </dgm:pt>
    <dgm:pt modelId="{7D1E3B2A-1E7E-44CE-8C9B-7A8961480D20}" type="pres">
      <dgm:prSet presAssocID="{5B04AA19-9176-434D-BD2A-F093C833E9F3}" presName="connectorText" presStyleLbl="sibTrans2D1" presStyleIdx="10" presStyleCnt="14"/>
      <dgm:spPr/>
    </dgm:pt>
    <dgm:pt modelId="{015F3B99-A138-4102-B3D4-722D6E5870A0}" type="pres">
      <dgm:prSet presAssocID="{65E6E2B8-178E-457D-AEFA-1EAF708AD1A0}" presName="node" presStyleLbl="node1" presStyleIdx="10" presStyleCnt="14" custScaleX="150353" custScaleY="138787" custRadScaleRad="100232" custRadScaleInc="-4427">
        <dgm:presLayoutVars>
          <dgm:bulletEnabled val="1"/>
        </dgm:presLayoutVars>
      </dgm:prSet>
      <dgm:spPr/>
    </dgm:pt>
    <dgm:pt modelId="{993C678F-82A0-4C29-9D90-7BCE185AE4D4}" type="pres">
      <dgm:prSet presAssocID="{140D3D1A-FFAC-4825-A49A-2AAEF64A11C8}" presName="parTrans" presStyleLbl="sibTrans2D1" presStyleIdx="11" presStyleCnt="14" custAng="0" custScaleX="142336"/>
      <dgm:spPr>
        <a:prstGeom prst="leftRightArrow">
          <a:avLst/>
        </a:prstGeom>
      </dgm:spPr>
    </dgm:pt>
    <dgm:pt modelId="{9157C75F-0AE5-4371-A478-283A4784EC29}" type="pres">
      <dgm:prSet presAssocID="{140D3D1A-FFAC-4825-A49A-2AAEF64A11C8}" presName="connectorText" presStyleLbl="sibTrans2D1" presStyleIdx="11" presStyleCnt="14"/>
      <dgm:spPr/>
    </dgm:pt>
    <dgm:pt modelId="{6282DE16-2CB7-4440-A2CB-B8BDC6E22C85}" type="pres">
      <dgm:prSet presAssocID="{334A7780-1FF9-44FD-9EC7-F8DCBB22DD62}" presName="node" presStyleLbl="node1" presStyleIdx="11" presStyleCnt="14" custScaleX="150353" custScaleY="138787" custRadScaleRad="99778" custRadScaleInc="-4447">
        <dgm:presLayoutVars>
          <dgm:bulletEnabled val="1"/>
        </dgm:presLayoutVars>
      </dgm:prSet>
      <dgm:spPr/>
    </dgm:pt>
    <dgm:pt modelId="{04178712-2321-48DA-BDD4-066B5DF3DD72}" type="pres">
      <dgm:prSet presAssocID="{0EA83FCC-A4E7-41E6-BC7A-30936267FFA0}" presName="parTrans" presStyleLbl="sibTrans2D1" presStyleIdx="12" presStyleCnt="14"/>
      <dgm:spPr/>
    </dgm:pt>
    <dgm:pt modelId="{57941589-4FBD-45EC-9B25-1FCBED7B54F2}" type="pres">
      <dgm:prSet presAssocID="{0EA83FCC-A4E7-41E6-BC7A-30936267FFA0}" presName="connectorText" presStyleLbl="sibTrans2D1" presStyleIdx="12" presStyleCnt="14"/>
      <dgm:spPr/>
    </dgm:pt>
    <dgm:pt modelId="{527DC155-BAFF-44A2-B560-9A3A540E35E7}" type="pres">
      <dgm:prSet presAssocID="{5F897091-08C6-4831-AD85-2CCFAAEAFFFD}" presName="node" presStyleLbl="node1" presStyleIdx="12" presStyleCnt="14" custScaleX="150353" custScaleY="138787">
        <dgm:presLayoutVars>
          <dgm:bulletEnabled val="1"/>
        </dgm:presLayoutVars>
      </dgm:prSet>
      <dgm:spPr/>
    </dgm:pt>
    <dgm:pt modelId="{D0A7B24D-50DA-4814-8E76-51C3EAF81930}" type="pres">
      <dgm:prSet presAssocID="{36D211E9-7550-49FD-9E93-3E3D09C39F46}" presName="parTrans" presStyleLbl="sibTrans2D1" presStyleIdx="13" presStyleCnt="14" custAng="0" custScaleX="142336"/>
      <dgm:spPr>
        <a:prstGeom prst="leftRightArrow">
          <a:avLst/>
        </a:prstGeom>
      </dgm:spPr>
    </dgm:pt>
    <dgm:pt modelId="{1FD5E3E6-68B7-4102-98E0-01C770C8EB78}" type="pres">
      <dgm:prSet presAssocID="{36D211E9-7550-49FD-9E93-3E3D09C39F46}" presName="connectorText" presStyleLbl="sibTrans2D1" presStyleIdx="13" presStyleCnt="14"/>
      <dgm:spPr/>
    </dgm:pt>
    <dgm:pt modelId="{4FF25F71-F370-40EA-BC59-D1583F07E457}" type="pres">
      <dgm:prSet presAssocID="{479188CA-9ED3-4292-B359-CA6448C816FF}" presName="node" presStyleLbl="node1" presStyleIdx="13" presStyleCnt="14" custScaleX="150353" custScaleY="138787">
        <dgm:presLayoutVars>
          <dgm:bulletEnabled val="1"/>
        </dgm:presLayoutVars>
      </dgm:prSet>
      <dgm:spPr/>
    </dgm:pt>
  </dgm:ptLst>
  <dgm:cxnLst>
    <dgm:cxn modelId="{A89DB30B-2427-4178-A4D0-68FC4B5ED4D6}" type="presOf" srcId="{0FA0550B-4C40-4B12-A536-A40C5CA6FA8A}" destId="{1A062D7E-FFDA-489B-AFB4-246A5611E03E}" srcOrd="0" destOrd="0" presId="urn:microsoft.com/office/officeart/2005/8/layout/radial5"/>
    <dgm:cxn modelId="{6EBD1C18-D464-4936-9542-07110CAEB9B1}" type="presOf" srcId="{479188CA-9ED3-4292-B359-CA6448C816FF}" destId="{4FF25F71-F370-40EA-BC59-D1583F07E457}" srcOrd="0" destOrd="0" presId="urn:microsoft.com/office/officeart/2005/8/layout/radial5"/>
    <dgm:cxn modelId="{74CF941C-0D77-41C6-B2DE-63E022CE8E84}" type="presOf" srcId="{0EA83FCC-A4E7-41E6-BC7A-30936267FFA0}" destId="{57941589-4FBD-45EC-9B25-1FCBED7B54F2}" srcOrd="1" destOrd="0" presId="urn:microsoft.com/office/officeart/2005/8/layout/radial5"/>
    <dgm:cxn modelId="{8E7A9522-C6C8-48D7-A87A-BCCD587AE378}" type="presOf" srcId="{7CD1E3AC-5FE1-4E4B-A03A-F6C1BB772EE4}" destId="{9F569930-0F7C-4E27-B0F7-2EAAAD116F9F}" srcOrd="0" destOrd="0" presId="urn:microsoft.com/office/officeart/2005/8/layout/radial5"/>
    <dgm:cxn modelId="{C4B7A12A-A450-4503-BA98-DB67A2896DDD}" type="presOf" srcId="{5B04AA19-9176-434D-BD2A-F093C833E9F3}" destId="{7D1E3B2A-1E7E-44CE-8C9B-7A8961480D20}" srcOrd="1" destOrd="0" presId="urn:microsoft.com/office/officeart/2005/8/layout/radial5"/>
    <dgm:cxn modelId="{2BC2402B-E768-4680-BFC6-97A34A16247E}" type="presOf" srcId="{0D2D2B52-82DA-43F1-BC07-0400045BD66A}" destId="{3EC90583-2139-4185-B5D5-8CC00934AED0}" srcOrd="0" destOrd="0" presId="urn:microsoft.com/office/officeart/2005/8/layout/radial5"/>
    <dgm:cxn modelId="{1C9A352C-1414-4CF3-87BE-87009EE9D3BE}" type="presOf" srcId="{F846D156-97AF-41B7-90B3-8F2881BE78FF}" destId="{54DCAAF3-38EF-47EC-A153-8315A1FA6977}" srcOrd="0" destOrd="0" presId="urn:microsoft.com/office/officeart/2005/8/layout/radial5"/>
    <dgm:cxn modelId="{B367232E-9BE7-4D38-82C2-452D22C15087}" srcId="{4AA683F8-CB3E-48FA-A968-890060803C86}" destId="{C888E28B-72CB-4AD9-8416-BC9216DB9847}" srcOrd="0" destOrd="0" parTransId="{8937698F-1169-4BDF-993A-8BDF41BB1114}" sibTransId="{068A7DF7-AC64-4364-B681-5219AAE12A18}"/>
    <dgm:cxn modelId="{B5316D36-B851-4E71-99D7-1031462E6144}" type="presOf" srcId="{52CDC79B-4BC1-46A9-8174-E94AC70A5F22}" destId="{53A9B927-C8FB-4AF9-8AC5-FBC743CB8E16}" srcOrd="1" destOrd="0" presId="urn:microsoft.com/office/officeart/2005/8/layout/radial5"/>
    <dgm:cxn modelId="{83604338-56F7-41AF-BAD4-3609702AB741}" srcId="{4AA683F8-CB3E-48FA-A968-890060803C86}" destId="{DC63EB5B-2FEE-4227-81FE-40ACAB5504C1}" srcOrd="7" destOrd="0" parTransId="{3E66EEF9-C47D-44E6-AD88-EEE4059A900A}" sibTransId="{5B4EABBB-4537-4070-9190-8C82A8B94AB9}"/>
    <dgm:cxn modelId="{D796823D-11B9-4337-8435-8F5298293D2E}" type="presOf" srcId="{140D3D1A-FFAC-4825-A49A-2AAEF64A11C8}" destId="{993C678F-82A0-4C29-9D90-7BCE185AE4D4}" srcOrd="0" destOrd="0" presId="urn:microsoft.com/office/officeart/2005/8/layout/radial5"/>
    <dgm:cxn modelId="{08433D3E-659C-460A-87D8-F525FB3807BF}" type="presOf" srcId="{22F65D84-0B3F-4398-941F-9392E913085A}" destId="{91183815-1610-4F44-AC69-979249904075}" srcOrd="0" destOrd="0" presId="urn:microsoft.com/office/officeart/2005/8/layout/radial5"/>
    <dgm:cxn modelId="{A7DB8F3E-38F9-4743-819F-059E84C96442}" type="presOf" srcId="{06ECA8DD-A19D-41D9-8459-4606CEFD8DB1}" destId="{6D4E1108-F98D-4326-BE26-B2AF25334FE1}" srcOrd="0" destOrd="0" presId="urn:microsoft.com/office/officeart/2005/8/layout/radial5"/>
    <dgm:cxn modelId="{BC80385B-8A79-4316-AA84-E1E17A6175FC}" srcId="{4AA683F8-CB3E-48FA-A968-890060803C86}" destId="{2F31BBF4-F159-4DAC-9B7C-BFDE72D086A1}" srcOrd="6" destOrd="0" parTransId="{F846D156-97AF-41B7-90B3-8F2881BE78FF}" sibTransId="{46A8414D-2766-4812-845E-F693A63AFE6E}"/>
    <dgm:cxn modelId="{16E34C5D-F9AB-4A1A-A499-368687F168CB}" type="presOf" srcId="{5B04AA19-9176-434D-BD2A-F093C833E9F3}" destId="{D48E1BD0-E734-4F0C-B842-D58959C25DB1}" srcOrd="0" destOrd="0" presId="urn:microsoft.com/office/officeart/2005/8/layout/radial5"/>
    <dgm:cxn modelId="{299B5060-5DBA-4AC6-95B1-A1C8DE799586}" type="presOf" srcId="{DC63EB5B-2FEE-4227-81FE-40ACAB5504C1}" destId="{AD1ACBD2-F269-41C2-89A4-3C0FCEE9AC94}" srcOrd="0" destOrd="0" presId="urn:microsoft.com/office/officeart/2005/8/layout/radial5"/>
    <dgm:cxn modelId="{E6E3FC61-4416-4BCA-8B2F-ADBA1B5F202F}" type="presOf" srcId="{82DB014A-3139-4FAB-9702-3774511CBAA6}" destId="{A3BE1C49-0A57-4AAB-95B7-8B347E197A9C}" srcOrd="0" destOrd="0" presId="urn:microsoft.com/office/officeart/2005/8/layout/radial5"/>
    <dgm:cxn modelId="{70A2A042-29B9-4D9E-9203-828C3AB2DEF7}" type="presOf" srcId="{65E6E2B8-178E-457D-AEFA-1EAF708AD1A0}" destId="{015F3B99-A138-4102-B3D4-722D6E5870A0}" srcOrd="0" destOrd="0" presId="urn:microsoft.com/office/officeart/2005/8/layout/radial5"/>
    <dgm:cxn modelId="{D5F94E63-4775-40FD-BF6A-81A22093BFA3}" type="presOf" srcId="{57242EBC-9F80-4E39-82FE-5B51E71C7942}" destId="{B75ED0C7-51F5-4E28-8D2B-1A393DCBE292}" srcOrd="0" destOrd="0" presId="urn:microsoft.com/office/officeart/2005/8/layout/radial5"/>
    <dgm:cxn modelId="{D945E044-02B9-4E74-B4F4-04CE0C2A7D69}" srcId="{4AA683F8-CB3E-48FA-A968-890060803C86}" destId="{0FA0550B-4C40-4B12-A536-A40C5CA6FA8A}" srcOrd="9" destOrd="0" parTransId="{52CDC79B-4BC1-46A9-8174-E94AC70A5F22}" sibTransId="{D1B37E0B-F6A0-4E84-8035-524BB7D669C2}"/>
    <dgm:cxn modelId="{D24B6145-C102-472B-9045-BB04ABD56ACA}" srcId="{4AA683F8-CB3E-48FA-A968-890060803C86}" destId="{334A7780-1FF9-44FD-9EC7-F8DCBB22DD62}" srcOrd="11" destOrd="0" parTransId="{140D3D1A-FFAC-4825-A49A-2AAEF64A11C8}" sibTransId="{98FF231B-AF0B-4EC2-99AD-3D66F589BB14}"/>
    <dgm:cxn modelId="{CE1F2149-A504-43C4-8394-3C6018F83CF3}" type="presOf" srcId="{152635D2-DB7C-4F5A-8B75-A9645DDB965F}" destId="{10980776-8E24-4D32-8A48-E95A193A86AB}" srcOrd="0" destOrd="0" presId="urn:microsoft.com/office/officeart/2005/8/layout/radial5"/>
    <dgm:cxn modelId="{B2A5E349-F29E-48D5-ACDE-7956EDB1BA55}" srcId="{4AA683F8-CB3E-48FA-A968-890060803C86}" destId="{C1CE49C1-3E7D-4550-9741-439D3975DA2B}" srcOrd="8" destOrd="0" parTransId="{AC48CABC-7637-4437-9B8A-655E6F071C65}" sibTransId="{F3CA7354-2E3C-4102-8568-85723B511C68}"/>
    <dgm:cxn modelId="{BEF2A970-2ABA-49A3-8698-E5CF3DBA4A87}" type="presOf" srcId="{2F31BBF4-F159-4DAC-9B7C-BFDE72D086A1}" destId="{915E03B0-470C-4455-AC4C-BF1EF1E01AEF}" srcOrd="0" destOrd="0" presId="urn:microsoft.com/office/officeart/2005/8/layout/radial5"/>
    <dgm:cxn modelId="{12B56952-1C92-4BE1-82D4-E57F0D794DC9}" type="presOf" srcId="{947A611D-DF23-4893-843B-12BE73AB749A}" destId="{983C93A8-5E01-428E-9B3D-0B9DDE1E5E1F}" srcOrd="0" destOrd="0" presId="urn:microsoft.com/office/officeart/2005/8/layout/radial5"/>
    <dgm:cxn modelId="{79F27B54-2DE3-4BE7-8939-101ECDB30371}" type="presOf" srcId="{5B760FCA-2ACA-43F9-86A3-E59FA2DE618C}" destId="{6B105554-35A5-4B77-A240-FF1608C3747A}" srcOrd="1" destOrd="0" presId="urn:microsoft.com/office/officeart/2005/8/layout/radial5"/>
    <dgm:cxn modelId="{01F68174-74B9-4AD8-B8C4-4818D55C9BC2}" type="presOf" srcId="{8937698F-1169-4BDF-993A-8BDF41BB1114}" destId="{257AA4E7-751B-4F33-B13A-0D4862955510}" srcOrd="1" destOrd="0" presId="urn:microsoft.com/office/officeart/2005/8/layout/radial5"/>
    <dgm:cxn modelId="{FCF65275-F255-4F63-B24F-FD1E0F1D2B2B}" type="presOf" srcId="{AC48CABC-7637-4437-9B8A-655E6F071C65}" destId="{42C0CF45-D575-4073-878C-346BF7B75AD1}" srcOrd="1" destOrd="0" presId="urn:microsoft.com/office/officeart/2005/8/layout/radial5"/>
    <dgm:cxn modelId="{4635B475-49FE-40DD-B145-BDF1F4A458F7}" srcId="{82DB014A-3139-4FAB-9702-3774511CBAA6}" destId="{4AA683F8-CB3E-48FA-A968-890060803C86}" srcOrd="0" destOrd="0" parTransId="{5B8DFBB7-38F8-4647-83D2-0666FD34D778}" sibTransId="{C6554FB1-0A7F-4F32-B9F5-761A831492EB}"/>
    <dgm:cxn modelId="{1F3C4A76-35DC-4F76-BFD2-35650867EB90}" srcId="{4AA683F8-CB3E-48FA-A968-890060803C86}" destId="{65E6E2B8-178E-457D-AEFA-1EAF708AD1A0}" srcOrd="10" destOrd="0" parTransId="{5B04AA19-9176-434D-BD2A-F093C833E9F3}" sibTransId="{28D7EFA8-3183-416A-8CF4-99BE250694E4}"/>
    <dgm:cxn modelId="{27C5FE7D-DE8B-4F89-BA06-E285DC674520}" type="presOf" srcId="{AC48CABC-7637-4437-9B8A-655E6F071C65}" destId="{DAE88F31-6BEE-4608-BF0C-0C83349164B7}" srcOrd="0" destOrd="0" presId="urn:microsoft.com/office/officeart/2005/8/layout/radial5"/>
    <dgm:cxn modelId="{58E94B81-302D-4E66-A455-AE0339D15830}" srcId="{4AA683F8-CB3E-48FA-A968-890060803C86}" destId="{947A611D-DF23-4893-843B-12BE73AB749A}" srcOrd="3" destOrd="0" parTransId="{C4AC13B7-29C3-493E-90F8-94199167CD33}" sibTransId="{69FEF26F-F44A-4B0E-92DE-12D48DE3D3E0}"/>
    <dgm:cxn modelId="{64BFE987-411C-452F-9CCF-F5C8133488A0}" srcId="{4AA683F8-CB3E-48FA-A968-890060803C86}" destId="{06ECA8DD-A19D-41D9-8459-4606CEFD8DB1}" srcOrd="1" destOrd="0" parTransId="{5EFD6DD3-B92B-463A-907A-CB923C2C5737}" sibTransId="{5E2CA87B-14BC-4A73-BCCA-D5B203549286}"/>
    <dgm:cxn modelId="{8C1C3488-CBE4-4409-820F-3F55609F6DAD}" srcId="{4AA683F8-CB3E-48FA-A968-890060803C86}" destId="{57242EBC-9F80-4E39-82FE-5B51E71C7942}" srcOrd="2" destOrd="0" parTransId="{5B760FCA-2ACA-43F9-86A3-E59FA2DE618C}" sibTransId="{2923AF7F-18DB-4439-9FCB-3E723BD1072F}"/>
    <dgm:cxn modelId="{8020A08B-D65A-4B0D-8310-273AEF03CDC4}" type="presOf" srcId="{C4AC13B7-29C3-493E-90F8-94199167CD33}" destId="{FA35BAC5-64C4-4108-880F-FC46E200CC1F}" srcOrd="0" destOrd="0" presId="urn:microsoft.com/office/officeart/2005/8/layout/radial5"/>
    <dgm:cxn modelId="{46F72594-307C-4276-95CD-32276440E52A}" type="presOf" srcId="{C1CE49C1-3E7D-4550-9741-439D3975DA2B}" destId="{97AC80CE-F045-43CF-ABA9-A1508233BCEE}" srcOrd="0" destOrd="0" presId="urn:microsoft.com/office/officeart/2005/8/layout/radial5"/>
    <dgm:cxn modelId="{48531C9A-59CB-428E-9C5B-394660094130}" type="presOf" srcId="{C888E28B-72CB-4AD9-8416-BC9216DB9847}" destId="{F0385653-5166-41F9-B4D6-A768C30FEB22}" srcOrd="0" destOrd="0" presId="urn:microsoft.com/office/officeart/2005/8/layout/radial5"/>
    <dgm:cxn modelId="{A3CF90A6-E86A-4458-8DDA-ACA079E37277}" type="presOf" srcId="{3E66EEF9-C47D-44E6-AD88-EEE4059A900A}" destId="{135D98D0-77D4-4BC8-9346-E34BBE8D5C35}" srcOrd="0" destOrd="0" presId="urn:microsoft.com/office/officeart/2005/8/layout/radial5"/>
    <dgm:cxn modelId="{5EE12EAD-89E2-4032-837E-50A1FAD1872F}" type="presOf" srcId="{22F65D84-0B3F-4398-941F-9392E913085A}" destId="{D4C45B0E-CB95-4249-9C46-94A1DD66793C}" srcOrd="1" destOrd="0" presId="urn:microsoft.com/office/officeart/2005/8/layout/radial5"/>
    <dgm:cxn modelId="{C47887B2-1262-4BF6-92AB-21284D2B0AAE}" srcId="{4AA683F8-CB3E-48FA-A968-890060803C86}" destId="{7CD1E3AC-5FE1-4E4B-A03A-F6C1BB772EE4}" srcOrd="4" destOrd="0" parTransId="{22F65D84-0B3F-4398-941F-9392E913085A}" sibTransId="{B2A296F4-3248-42C4-B897-E63B02D6517B}"/>
    <dgm:cxn modelId="{97A2B9B2-6418-46A3-9A07-D8E064CF6A5C}" type="presOf" srcId="{36D211E9-7550-49FD-9E93-3E3D09C39F46}" destId="{D0A7B24D-50DA-4814-8E76-51C3EAF81930}" srcOrd="0" destOrd="0" presId="urn:microsoft.com/office/officeart/2005/8/layout/radial5"/>
    <dgm:cxn modelId="{408E38B3-8FAB-4EFF-8E20-6D99E2744E9D}" type="presOf" srcId="{334A7780-1FF9-44FD-9EC7-F8DCBB22DD62}" destId="{6282DE16-2CB7-4440-A2CB-B8BDC6E22C85}" srcOrd="0" destOrd="0" presId="urn:microsoft.com/office/officeart/2005/8/layout/radial5"/>
    <dgm:cxn modelId="{5E231ABE-F64A-445B-A46B-ECE95B6D5562}" type="presOf" srcId="{5F897091-08C6-4831-AD85-2CCFAAEAFFFD}" destId="{527DC155-BAFF-44A2-B560-9A3A540E35E7}" srcOrd="0" destOrd="0" presId="urn:microsoft.com/office/officeart/2005/8/layout/radial5"/>
    <dgm:cxn modelId="{B01B1FBF-3EA6-4E77-944C-ABC837090E12}" srcId="{4AA683F8-CB3E-48FA-A968-890060803C86}" destId="{5F897091-08C6-4831-AD85-2CCFAAEAFFFD}" srcOrd="12" destOrd="0" parTransId="{0EA83FCC-A4E7-41E6-BC7A-30936267FFA0}" sibTransId="{A3076B31-7065-4298-850E-4CF5387E5CFE}"/>
    <dgm:cxn modelId="{9BED67C3-6BE6-4A65-BF75-94177F6604F4}" type="presOf" srcId="{0EA83FCC-A4E7-41E6-BC7A-30936267FFA0}" destId="{04178712-2321-48DA-BDD4-066B5DF3DD72}" srcOrd="0" destOrd="0" presId="urn:microsoft.com/office/officeart/2005/8/layout/radial5"/>
    <dgm:cxn modelId="{A9B85AC6-86FF-4152-9018-2BA0E99C4B14}" type="presOf" srcId="{3E66EEF9-C47D-44E6-AD88-EEE4059A900A}" destId="{BBB8970B-6B8C-452B-875A-8AA9E77ECC8A}" srcOrd="1" destOrd="0" presId="urn:microsoft.com/office/officeart/2005/8/layout/radial5"/>
    <dgm:cxn modelId="{98A6E4CC-B75C-4844-80CE-DB9B48955CAA}" type="presOf" srcId="{0D2D2B52-82DA-43F1-BC07-0400045BD66A}" destId="{2523F3AD-2C1E-4BDE-B910-7BB2637CA75C}" srcOrd="1" destOrd="0" presId="urn:microsoft.com/office/officeart/2005/8/layout/radial5"/>
    <dgm:cxn modelId="{B07E1BD1-8A2F-4383-9256-1C4FA2BDD937}" type="presOf" srcId="{C4AC13B7-29C3-493E-90F8-94199167CD33}" destId="{319AF1C8-F17A-498C-8CBF-DEDFD0574057}" srcOrd="1" destOrd="0" presId="urn:microsoft.com/office/officeart/2005/8/layout/radial5"/>
    <dgm:cxn modelId="{964E30D4-9968-4CDC-9A9A-02C9848F3784}" srcId="{4AA683F8-CB3E-48FA-A968-890060803C86}" destId="{479188CA-9ED3-4292-B359-CA6448C816FF}" srcOrd="13" destOrd="0" parTransId="{36D211E9-7550-49FD-9E93-3E3D09C39F46}" sibTransId="{E94A9FA9-EC0D-4981-AB13-B833DDF6051B}"/>
    <dgm:cxn modelId="{DC2EB2D5-4F81-447E-8464-B7D21F918A6D}" srcId="{4AA683F8-CB3E-48FA-A968-890060803C86}" destId="{152635D2-DB7C-4F5A-8B75-A9645DDB965F}" srcOrd="5" destOrd="0" parTransId="{0D2D2B52-82DA-43F1-BC07-0400045BD66A}" sibTransId="{0E71AF33-85C1-45B8-8365-CA002F90D575}"/>
    <dgm:cxn modelId="{3E7A1DEA-75D4-40EF-A2B6-1525D286B3BE}" type="presOf" srcId="{140D3D1A-FFAC-4825-A49A-2AAEF64A11C8}" destId="{9157C75F-0AE5-4371-A478-283A4784EC29}" srcOrd="1" destOrd="0" presId="urn:microsoft.com/office/officeart/2005/8/layout/radial5"/>
    <dgm:cxn modelId="{A1CC44EB-295D-4A92-A037-267B2E3E2911}" type="presOf" srcId="{5EFD6DD3-B92B-463A-907A-CB923C2C5737}" destId="{E419F917-38ED-42A6-8009-DF0C57C6EA3B}" srcOrd="0" destOrd="0" presId="urn:microsoft.com/office/officeart/2005/8/layout/radial5"/>
    <dgm:cxn modelId="{F7AB02EF-DC3F-4CF1-937E-57AB3BC713A8}" type="presOf" srcId="{F846D156-97AF-41B7-90B3-8F2881BE78FF}" destId="{EDFCBE8D-B88F-4F6B-81BD-87A94EBDB9BD}" srcOrd="1" destOrd="0" presId="urn:microsoft.com/office/officeart/2005/8/layout/radial5"/>
    <dgm:cxn modelId="{987644F2-2DED-487F-BE3A-8A4199E53071}" type="presOf" srcId="{8937698F-1169-4BDF-993A-8BDF41BB1114}" destId="{07989205-863B-45D4-8219-A0C8841E4EE1}" srcOrd="0" destOrd="0" presId="urn:microsoft.com/office/officeart/2005/8/layout/radial5"/>
    <dgm:cxn modelId="{B69E52F2-37A6-45B1-A83A-A314F6573769}" type="presOf" srcId="{5B760FCA-2ACA-43F9-86A3-E59FA2DE618C}" destId="{C1A7ED30-E49E-4723-9956-C513382071D9}" srcOrd="0" destOrd="0" presId="urn:microsoft.com/office/officeart/2005/8/layout/radial5"/>
    <dgm:cxn modelId="{EE8979F4-7CFB-4AFE-9425-66092C11F0B6}" type="presOf" srcId="{4AA683F8-CB3E-48FA-A968-890060803C86}" destId="{B636341C-A0C8-4376-A43D-DADA7AEED722}" srcOrd="0" destOrd="0" presId="urn:microsoft.com/office/officeart/2005/8/layout/radial5"/>
    <dgm:cxn modelId="{9E7699F6-EEB2-428D-AE83-DC3404D2B06F}" type="presOf" srcId="{5EFD6DD3-B92B-463A-907A-CB923C2C5737}" destId="{0C42EB7E-FA67-45BE-A036-097D913C013C}" srcOrd="1" destOrd="0" presId="urn:microsoft.com/office/officeart/2005/8/layout/radial5"/>
    <dgm:cxn modelId="{F149D8F8-90F7-4DB5-9CC5-4C6F2D248AC7}" type="presOf" srcId="{52CDC79B-4BC1-46A9-8174-E94AC70A5F22}" destId="{404113B4-39CB-4F06-8434-BF960FACA0DB}" srcOrd="0" destOrd="0" presId="urn:microsoft.com/office/officeart/2005/8/layout/radial5"/>
    <dgm:cxn modelId="{F66D9EFC-D622-4CD1-98A3-070CB4C90216}" type="presOf" srcId="{36D211E9-7550-49FD-9E93-3E3D09C39F46}" destId="{1FD5E3E6-68B7-4102-98E0-01C770C8EB78}" srcOrd="1" destOrd="0" presId="urn:microsoft.com/office/officeart/2005/8/layout/radial5"/>
    <dgm:cxn modelId="{18809E37-1746-40C8-B567-58DBD089E5D5}" type="presParOf" srcId="{A3BE1C49-0A57-4AAB-95B7-8B347E197A9C}" destId="{B636341C-A0C8-4376-A43D-DADA7AEED722}" srcOrd="0" destOrd="0" presId="urn:microsoft.com/office/officeart/2005/8/layout/radial5"/>
    <dgm:cxn modelId="{DF124D3F-0956-4378-8D36-F4113A69ABB9}" type="presParOf" srcId="{A3BE1C49-0A57-4AAB-95B7-8B347E197A9C}" destId="{07989205-863B-45D4-8219-A0C8841E4EE1}" srcOrd="1" destOrd="0" presId="urn:microsoft.com/office/officeart/2005/8/layout/radial5"/>
    <dgm:cxn modelId="{76550155-06CE-4EF7-8027-C5283A1899D7}" type="presParOf" srcId="{07989205-863B-45D4-8219-A0C8841E4EE1}" destId="{257AA4E7-751B-4F33-B13A-0D4862955510}" srcOrd="0" destOrd="0" presId="urn:microsoft.com/office/officeart/2005/8/layout/radial5"/>
    <dgm:cxn modelId="{4EB3EB4F-5E47-4A32-835A-A26580FEA0D3}" type="presParOf" srcId="{A3BE1C49-0A57-4AAB-95B7-8B347E197A9C}" destId="{F0385653-5166-41F9-B4D6-A768C30FEB22}" srcOrd="2" destOrd="0" presId="urn:microsoft.com/office/officeart/2005/8/layout/radial5"/>
    <dgm:cxn modelId="{3F8C9EAA-AC96-47CC-9024-E95F673B70E1}" type="presParOf" srcId="{A3BE1C49-0A57-4AAB-95B7-8B347E197A9C}" destId="{E419F917-38ED-42A6-8009-DF0C57C6EA3B}" srcOrd="3" destOrd="0" presId="urn:microsoft.com/office/officeart/2005/8/layout/radial5"/>
    <dgm:cxn modelId="{8DE5676B-270F-4843-BC66-4A76B6176860}" type="presParOf" srcId="{E419F917-38ED-42A6-8009-DF0C57C6EA3B}" destId="{0C42EB7E-FA67-45BE-A036-097D913C013C}" srcOrd="0" destOrd="0" presId="urn:microsoft.com/office/officeart/2005/8/layout/radial5"/>
    <dgm:cxn modelId="{4F973857-68DD-4C6A-8C38-07AFA14406FA}" type="presParOf" srcId="{A3BE1C49-0A57-4AAB-95B7-8B347E197A9C}" destId="{6D4E1108-F98D-4326-BE26-B2AF25334FE1}" srcOrd="4" destOrd="0" presId="urn:microsoft.com/office/officeart/2005/8/layout/radial5"/>
    <dgm:cxn modelId="{29E6D485-EE70-4654-A693-DE53E11ECA74}" type="presParOf" srcId="{A3BE1C49-0A57-4AAB-95B7-8B347E197A9C}" destId="{C1A7ED30-E49E-4723-9956-C513382071D9}" srcOrd="5" destOrd="0" presId="urn:microsoft.com/office/officeart/2005/8/layout/radial5"/>
    <dgm:cxn modelId="{29DB7593-1315-4F5E-B528-162C1526F06B}" type="presParOf" srcId="{C1A7ED30-E49E-4723-9956-C513382071D9}" destId="{6B105554-35A5-4B77-A240-FF1608C3747A}" srcOrd="0" destOrd="0" presId="urn:microsoft.com/office/officeart/2005/8/layout/radial5"/>
    <dgm:cxn modelId="{A2CF472F-26AF-4F71-9BA4-CD7A6F6FA38A}" type="presParOf" srcId="{A3BE1C49-0A57-4AAB-95B7-8B347E197A9C}" destId="{B75ED0C7-51F5-4E28-8D2B-1A393DCBE292}" srcOrd="6" destOrd="0" presId="urn:microsoft.com/office/officeart/2005/8/layout/radial5"/>
    <dgm:cxn modelId="{99E980AB-2F73-4857-B9D5-C791CCEE2A49}" type="presParOf" srcId="{A3BE1C49-0A57-4AAB-95B7-8B347E197A9C}" destId="{FA35BAC5-64C4-4108-880F-FC46E200CC1F}" srcOrd="7" destOrd="0" presId="urn:microsoft.com/office/officeart/2005/8/layout/radial5"/>
    <dgm:cxn modelId="{40929859-B8FF-47A4-AEC6-861D67052B96}" type="presParOf" srcId="{FA35BAC5-64C4-4108-880F-FC46E200CC1F}" destId="{319AF1C8-F17A-498C-8CBF-DEDFD0574057}" srcOrd="0" destOrd="0" presId="urn:microsoft.com/office/officeart/2005/8/layout/radial5"/>
    <dgm:cxn modelId="{C30D96DD-A56B-492D-BD45-1FA298917ACC}" type="presParOf" srcId="{A3BE1C49-0A57-4AAB-95B7-8B347E197A9C}" destId="{983C93A8-5E01-428E-9B3D-0B9DDE1E5E1F}" srcOrd="8" destOrd="0" presId="urn:microsoft.com/office/officeart/2005/8/layout/radial5"/>
    <dgm:cxn modelId="{81A3D3DA-30B5-4231-9A09-E41B702973BD}" type="presParOf" srcId="{A3BE1C49-0A57-4AAB-95B7-8B347E197A9C}" destId="{91183815-1610-4F44-AC69-979249904075}" srcOrd="9" destOrd="0" presId="urn:microsoft.com/office/officeart/2005/8/layout/radial5"/>
    <dgm:cxn modelId="{DAF835B0-16EB-493C-870D-AAD3310BDD19}" type="presParOf" srcId="{91183815-1610-4F44-AC69-979249904075}" destId="{D4C45B0E-CB95-4249-9C46-94A1DD66793C}" srcOrd="0" destOrd="0" presId="urn:microsoft.com/office/officeart/2005/8/layout/radial5"/>
    <dgm:cxn modelId="{62D7D96A-4376-4435-8CD9-3081A7E80E5A}" type="presParOf" srcId="{A3BE1C49-0A57-4AAB-95B7-8B347E197A9C}" destId="{9F569930-0F7C-4E27-B0F7-2EAAAD116F9F}" srcOrd="10" destOrd="0" presId="urn:microsoft.com/office/officeart/2005/8/layout/radial5"/>
    <dgm:cxn modelId="{2ADE416C-4A65-4103-A769-F5AF08CE9AFF}" type="presParOf" srcId="{A3BE1C49-0A57-4AAB-95B7-8B347E197A9C}" destId="{3EC90583-2139-4185-B5D5-8CC00934AED0}" srcOrd="11" destOrd="0" presId="urn:microsoft.com/office/officeart/2005/8/layout/radial5"/>
    <dgm:cxn modelId="{C78C2864-F7CB-49A1-8205-432F4126A768}" type="presParOf" srcId="{3EC90583-2139-4185-B5D5-8CC00934AED0}" destId="{2523F3AD-2C1E-4BDE-B910-7BB2637CA75C}" srcOrd="0" destOrd="0" presId="urn:microsoft.com/office/officeart/2005/8/layout/radial5"/>
    <dgm:cxn modelId="{7DE066FF-F049-4FA6-9370-88AE4E8C7A3E}" type="presParOf" srcId="{A3BE1C49-0A57-4AAB-95B7-8B347E197A9C}" destId="{10980776-8E24-4D32-8A48-E95A193A86AB}" srcOrd="12" destOrd="0" presId="urn:microsoft.com/office/officeart/2005/8/layout/radial5"/>
    <dgm:cxn modelId="{2EB4291C-14B3-4466-A348-F808E3EB2E30}" type="presParOf" srcId="{A3BE1C49-0A57-4AAB-95B7-8B347E197A9C}" destId="{54DCAAF3-38EF-47EC-A153-8315A1FA6977}" srcOrd="13" destOrd="0" presId="urn:microsoft.com/office/officeart/2005/8/layout/radial5"/>
    <dgm:cxn modelId="{571ECC83-311A-44D6-A3B6-AA4569F4E08B}" type="presParOf" srcId="{54DCAAF3-38EF-47EC-A153-8315A1FA6977}" destId="{EDFCBE8D-B88F-4F6B-81BD-87A94EBDB9BD}" srcOrd="0" destOrd="0" presId="urn:microsoft.com/office/officeart/2005/8/layout/radial5"/>
    <dgm:cxn modelId="{287F18B3-57B1-45AB-A85C-AC44FB6128FC}" type="presParOf" srcId="{A3BE1C49-0A57-4AAB-95B7-8B347E197A9C}" destId="{915E03B0-470C-4455-AC4C-BF1EF1E01AEF}" srcOrd="14" destOrd="0" presId="urn:microsoft.com/office/officeart/2005/8/layout/radial5"/>
    <dgm:cxn modelId="{FCD9758D-953B-45CB-8775-3F168F00B0BF}" type="presParOf" srcId="{A3BE1C49-0A57-4AAB-95B7-8B347E197A9C}" destId="{135D98D0-77D4-4BC8-9346-E34BBE8D5C35}" srcOrd="15" destOrd="0" presId="urn:microsoft.com/office/officeart/2005/8/layout/radial5"/>
    <dgm:cxn modelId="{32C44FB8-926E-4BA4-8580-CE06ECE68946}" type="presParOf" srcId="{135D98D0-77D4-4BC8-9346-E34BBE8D5C35}" destId="{BBB8970B-6B8C-452B-875A-8AA9E77ECC8A}" srcOrd="0" destOrd="0" presId="urn:microsoft.com/office/officeart/2005/8/layout/radial5"/>
    <dgm:cxn modelId="{35D0DEED-D98C-4615-BA5E-E007E7565B4F}" type="presParOf" srcId="{A3BE1C49-0A57-4AAB-95B7-8B347E197A9C}" destId="{AD1ACBD2-F269-41C2-89A4-3C0FCEE9AC94}" srcOrd="16" destOrd="0" presId="urn:microsoft.com/office/officeart/2005/8/layout/radial5"/>
    <dgm:cxn modelId="{0A1377CD-CF5B-4A78-809D-0F87BA3FEBC8}" type="presParOf" srcId="{A3BE1C49-0A57-4AAB-95B7-8B347E197A9C}" destId="{DAE88F31-6BEE-4608-BF0C-0C83349164B7}" srcOrd="17" destOrd="0" presId="urn:microsoft.com/office/officeart/2005/8/layout/radial5"/>
    <dgm:cxn modelId="{FB4F0A2A-C13D-484F-A950-A07D77B56A79}" type="presParOf" srcId="{DAE88F31-6BEE-4608-BF0C-0C83349164B7}" destId="{42C0CF45-D575-4073-878C-346BF7B75AD1}" srcOrd="0" destOrd="0" presId="urn:microsoft.com/office/officeart/2005/8/layout/radial5"/>
    <dgm:cxn modelId="{8EB8C1BE-6F89-435D-95F3-2FD0F12D425D}" type="presParOf" srcId="{A3BE1C49-0A57-4AAB-95B7-8B347E197A9C}" destId="{97AC80CE-F045-43CF-ABA9-A1508233BCEE}" srcOrd="18" destOrd="0" presId="urn:microsoft.com/office/officeart/2005/8/layout/radial5"/>
    <dgm:cxn modelId="{9C6905A0-017F-4A73-8BDF-A175B232C6D6}" type="presParOf" srcId="{A3BE1C49-0A57-4AAB-95B7-8B347E197A9C}" destId="{404113B4-39CB-4F06-8434-BF960FACA0DB}" srcOrd="19" destOrd="0" presId="urn:microsoft.com/office/officeart/2005/8/layout/radial5"/>
    <dgm:cxn modelId="{DE707699-E3D3-43B8-A9FE-D3B17B2E44D0}" type="presParOf" srcId="{404113B4-39CB-4F06-8434-BF960FACA0DB}" destId="{53A9B927-C8FB-4AF9-8AC5-FBC743CB8E16}" srcOrd="0" destOrd="0" presId="urn:microsoft.com/office/officeart/2005/8/layout/radial5"/>
    <dgm:cxn modelId="{E6505887-77BA-412E-BA46-14D38D73136A}" type="presParOf" srcId="{A3BE1C49-0A57-4AAB-95B7-8B347E197A9C}" destId="{1A062D7E-FFDA-489B-AFB4-246A5611E03E}" srcOrd="20" destOrd="0" presId="urn:microsoft.com/office/officeart/2005/8/layout/radial5"/>
    <dgm:cxn modelId="{ED465071-5DFB-489A-97C3-BFBB266A9A78}" type="presParOf" srcId="{A3BE1C49-0A57-4AAB-95B7-8B347E197A9C}" destId="{D48E1BD0-E734-4F0C-B842-D58959C25DB1}" srcOrd="21" destOrd="0" presId="urn:microsoft.com/office/officeart/2005/8/layout/radial5"/>
    <dgm:cxn modelId="{933F7952-EABA-47A4-B48A-13D4EEFF06B4}" type="presParOf" srcId="{D48E1BD0-E734-4F0C-B842-D58959C25DB1}" destId="{7D1E3B2A-1E7E-44CE-8C9B-7A8961480D20}" srcOrd="0" destOrd="0" presId="urn:microsoft.com/office/officeart/2005/8/layout/radial5"/>
    <dgm:cxn modelId="{19F93238-7C09-4004-8F75-308508436561}" type="presParOf" srcId="{A3BE1C49-0A57-4AAB-95B7-8B347E197A9C}" destId="{015F3B99-A138-4102-B3D4-722D6E5870A0}" srcOrd="22" destOrd="0" presId="urn:microsoft.com/office/officeart/2005/8/layout/radial5"/>
    <dgm:cxn modelId="{99D95BC3-3A61-4509-A481-B7AF8CAF26D5}" type="presParOf" srcId="{A3BE1C49-0A57-4AAB-95B7-8B347E197A9C}" destId="{993C678F-82A0-4C29-9D90-7BCE185AE4D4}" srcOrd="23" destOrd="0" presId="urn:microsoft.com/office/officeart/2005/8/layout/radial5"/>
    <dgm:cxn modelId="{64072D0B-9833-4C43-B4C6-7B2C112F492D}" type="presParOf" srcId="{993C678F-82A0-4C29-9D90-7BCE185AE4D4}" destId="{9157C75F-0AE5-4371-A478-283A4784EC29}" srcOrd="0" destOrd="0" presId="urn:microsoft.com/office/officeart/2005/8/layout/radial5"/>
    <dgm:cxn modelId="{F5EA2265-5F19-46BE-AC90-E4E3F96E314D}" type="presParOf" srcId="{A3BE1C49-0A57-4AAB-95B7-8B347E197A9C}" destId="{6282DE16-2CB7-4440-A2CB-B8BDC6E22C85}" srcOrd="24" destOrd="0" presId="urn:microsoft.com/office/officeart/2005/8/layout/radial5"/>
    <dgm:cxn modelId="{3CCA8228-3F78-4248-8150-B7D8194A2053}" type="presParOf" srcId="{A3BE1C49-0A57-4AAB-95B7-8B347E197A9C}" destId="{04178712-2321-48DA-BDD4-066B5DF3DD72}" srcOrd="25" destOrd="0" presId="urn:microsoft.com/office/officeart/2005/8/layout/radial5"/>
    <dgm:cxn modelId="{5CC626B2-999D-4F37-942E-FD71DD0D58B0}" type="presParOf" srcId="{04178712-2321-48DA-BDD4-066B5DF3DD72}" destId="{57941589-4FBD-45EC-9B25-1FCBED7B54F2}" srcOrd="0" destOrd="0" presId="urn:microsoft.com/office/officeart/2005/8/layout/radial5"/>
    <dgm:cxn modelId="{BB51E61A-AE48-4F94-ABC3-10AE0C43D4A9}" type="presParOf" srcId="{A3BE1C49-0A57-4AAB-95B7-8B347E197A9C}" destId="{527DC155-BAFF-44A2-B560-9A3A540E35E7}" srcOrd="26" destOrd="0" presId="urn:microsoft.com/office/officeart/2005/8/layout/radial5"/>
    <dgm:cxn modelId="{68F5A3B3-2AE1-45B6-A1BE-E346BD595E1A}" type="presParOf" srcId="{A3BE1C49-0A57-4AAB-95B7-8B347E197A9C}" destId="{D0A7B24D-50DA-4814-8E76-51C3EAF81930}" srcOrd="27" destOrd="0" presId="urn:microsoft.com/office/officeart/2005/8/layout/radial5"/>
    <dgm:cxn modelId="{F372BB7C-80E7-4D88-9104-7E1C3BB2729B}" type="presParOf" srcId="{D0A7B24D-50DA-4814-8E76-51C3EAF81930}" destId="{1FD5E3E6-68B7-4102-98E0-01C770C8EB78}" srcOrd="0" destOrd="0" presId="urn:microsoft.com/office/officeart/2005/8/layout/radial5"/>
    <dgm:cxn modelId="{1C4A6FF3-0DAC-465C-B45C-41D82FB8732F}" type="presParOf" srcId="{A3BE1C49-0A57-4AAB-95B7-8B347E197A9C}" destId="{4FF25F71-F370-40EA-BC59-D1583F07E457}" srcOrd="2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D8D07D-2F49-4638-BFE9-F15C1E453C46}">
      <dsp:nvSpPr>
        <dsp:cNvPr id="0" name=""/>
        <dsp:cNvSpPr/>
      </dsp:nvSpPr>
      <dsp:spPr>
        <a:xfrm>
          <a:off x="0" y="0"/>
          <a:ext cx="1383646" cy="519475"/>
        </a:xfrm>
        <a:prstGeom prst="chevron">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t>Proposal</a:t>
          </a:r>
        </a:p>
      </dsp:txBody>
      <dsp:txXfrm>
        <a:off x="259738" y="0"/>
        <a:ext cx="864171" cy="519475"/>
      </dsp:txXfrm>
    </dsp:sp>
    <dsp:sp modelId="{5B0B3511-1973-4042-95DA-D9840688C846}">
      <dsp:nvSpPr>
        <dsp:cNvPr id="0" name=""/>
        <dsp:cNvSpPr/>
      </dsp:nvSpPr>
      <dsp:spPr>
        <a:xfrm>
          <a:off x="908716" y="0"/>
          <a:ext cx="5685039" cy="519475"/>
        </a:xfrm>
        <a:prstGeom prst="chevron">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rtl="0">
            <a:lnSpc>
              <a:spcPct val="90000"/>
            </a:lnSpc>
            <a:spcBef>
              <a:spcPct val="0"/>
            </a:spcBef>
            <a:spcAft>
              <a:spcPct val="35000"/>
            </a:spcAft>
            <a:buNone/>
          </a:pPr>
          <a:r>
            <a:rPr lang="en-US" sz="1400" kern="1200" dirty="0">
              <a:latin typeface="Arial"/>
              <a:cs typeface="Arial"/>
            </a:rPr>
            <a:t>Initial discovery, planning, design &amp; retrofit</a:t>
          </a:r>
          <a:endParaRPr lang="en-US" sz="1400" kern="1200" dirty="0"/>
        </a:p>
      </dsp:txBody>
      <dsp:txXfrm>
        <a:off x="1168454" y="0"/>
        <a:ext cx="5165564" cy="519475"/>
      </dsp:txXfrm>
    </dsp:sp>
    <dsp:sp modelId="{8EECE44D-9BC7-464B-8658-5C70E137C312}">
      <dsp:nvSpPr>
        <dsp:cNvPr id="0" name=""/>
        <dsp:cNvSpPr/>
      </dsp:nvSpPr>
      <dsp:spPr>
        <a:xfrm>
          <a:off x="6004737" y="0"/>
          <a:ext cx="4730759" cy="519475"/>
        </a:xfrm>
        <a:prstGeom prst="chevron">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t>Iterative testing, implementation and stabilization</a:t>
          </a:r>
        </a:p>
      </dsp:txBody>
      <dsp:txXfrm>
        <a:off x="6264475" y="0"/>
        <a:ext cx="4211284" cy="5194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36341C-A0C8-4376-A43D-DADA7AEED722}">
      <dsp:nvSpPr>
        <dsp:cNvPr id="0" name=""/>
        <dsp:cNvSpPr/>
      </dsp:nvSpPr>
      <dsp:spPr>
        <a:xfrm>
          <a:off x="5217714" y="2143326"/>
          <a:ext cx="1175683" cy="117568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r>
            <a:rPr lang="en-US" sz="2900" kern="1200" dirty="0"/>
            <a:t>EBS</a:t>
          </a:r>
        </a:p>
      </dsp:txBody>
      <dsp:txXfrm>
        <a:off x="5389889" y="2315501"/>
        <a:ext cx="831333" cy="831333"/>
      </dsp:txXfrm>
    </dsp:sp>
    <dsp:sp modelId="{07989205-863B-45D4-8219-A0C8841E4EE1}">
      <dsp:nvSpPr>
        <dsp:cNvPr id="0" name=""/>
        <dsp:cNvSpPr/>
      </dsp:nvSpPr>
      <dsp:spPr>
        <a:xfrm rot="16200000">
          <a:off x="5361425" y="1348243"/>
          <a:ext cx="888261" cy="448018"/>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a:off x="5428628" y="1505050"/>
        <a:ext cx="753856" cy="268810"/>
      </dsp:txXfrm>
    </dsp:sp>
    <dsp:sp modelId="{F0385653-5166-41F9-B4D6-A768C30FEB22}">
      <dsp:nvSpPr>
        <dsp:cNvPr id="0" name=""/>
        <dsp:cNvSpPr/>
      </dsp:nvSpPr>
      <dsp:spPr>
        <a:xfrm>
          <a:off x="5211195" y="-131424"/>
          <a:ext cx="1188722" cy="109727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B2P</a:t>
          </a:r>
        </a:p>
      </dsp:txBody>
      <dsp:txXfrm>
        <a:off x="5385279" y="29269"/>
        <a:ext cx="840554" cy="775893"/>
      </dsp:txXfrm>
    </dsp:sp>
    <dsp:sp modelId="{E419F917-38ED-42A6-8009-DF0C57C6EA3B}">
      <dsp:nvSpPr>
        <dsp:cNvPr id="0" name=""/>
        <dsp:cNvSpPr/>
      </dsp:nvSpPr>
      <dsp:spPr>
        <a:xfrm rot="17742857">
          <a:off x="5865561" y="1466421"/>
          <a:ext cx="882374" cy="448018"/>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a:off x="5903605" y="1616572"/>
        <a:ext cx="747969" cy="268810"/>
      </dsp:txXfrm>
    </dsp:sp>
    <dsp:sp modelId="{6D4E1108-F98D-4326-BE26-B2AF25334FE1}">
      <dsp:nvSpPr>
        <dsp:cNvPr id="0" name=""/>
        <dsp:cNvSpPr/>
      </dsp:nvSpPr>
      <dsp:spPr>
        <a:xfrm>
          <a:off x="6215181" y="97729"/>
          <a:ext cx="1188722" cy="109727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Financials Data Warehouse</a:t>
          </a:r>
        </a:p>
      </dsp:txBody>
      <dsp:txXfrm>
        <a:off x="6389265" y="258422"/>
        <a:ext cx="840554" cy="775893"/>
      </dsp:txXfrm>
    </dsp:sp>
    <dsp:sp modelId="{C1A7ED30-E49E-4723-9956-C513382071D9}">
      <dsp:nvSpPr>
        <dsp:cNvPr id="0" name=""/>
        <dsp:cNvSpPr/>
      </dsp:nvSpPr>
      <dsp:spPr>
        <a:xfrm rot="19285714">
          <a:off x="6267449" y="1792638"/>
          <a:ext cx="868175" cy="448018"/>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a:off x="6282110" y="1924142"/>
        <a:ext cx="733770" cy="268810"/>
      </dsp:txXfrm>
    </dsp:sp>
    <dsp:sp modelId="{B75ED0C7-51F5-4E28-8D2B-1A393DCBE292}">
      <dsp:nvSpPr>
        <dsp:cNvPr id="0" name=""/>
        <dsp:cNvSpPr/>
      </dsp:nvSpPr>
      <dsp:spPr>
        <a:xfrm>
          <a:off x="7020316" y="739802"/>
          <a:ext cx="1188722" cy="109727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HART</a:t>
          </a:r>
        </a:p>
      </dsp:txBody>
      <dsp:txXfrm>
        <a:off x="7194400" y="900495"/>
        <a:ext cx="840554" cy="775893"/>
      </dsp:txXfrm>
    </dsp:sp>
    <dsp:sp modelId="{FA35BAC5-64C4-4108-880F-FC46E200CC1F}">
      <dsp:nvSpPr>
        <dsp:cNvPr id="0" name=""/>
        <dsp:cNvSpPr/>
      </dsp:nvSpPr>
      <dsp:spPr>
        <a:xfrm rot="20828571">
          <a:off x="6487154" y="2253936"/>
          <a:ext cx="855684" cy="448018"/>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a:off x="6488839" y="2358494"/>
        <a:ext cx="721279" cy="268810"/>
      </dsp:txXfrm>
    </dsp:sp>
    <dsp:sp modelId="{983C93A8-5E01-428E-9B3D-0B9DDE1E5E1F}">
      <dsp:nvSpPr>
        <dsp:cNvPr id="0" name=""/>
        <dsp:cNvSpPr/>
      </dsp:nvSpPr>
      <dsp:spPr>
        <a:xfrm>
          <a:off x="7467131" y="1667625"/>
          <a:ext cx="1188722" cy="109727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Sponsored Research</a:t>
          </a:r>
        </a:p>
      </dsp:txBody>
      <dsp:txXfrm>
        <a:off x="7641215" y="1828318"/>
        <a:ext cx="840554" cy="775893"/>
      </dsp:txXfrm>
    </dsp:sp>
    <dsp:sp modelId="{91183815-1610-4F44-AC69-979249904075}">
      <dsp:nvSpPr>
        <dsp:cNvPr id="0" name=""/>
        <dsp:cNvSpPr/>
      </dsp:nvSpPr>
      <dsp:spPr>
        <a:xfrm rot="805580">
          <a:off x="6485112" y="2772019"/>
          <a:ext cx="859903" cy="448018"/>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a:off x="6486949" y="2846019"/>
        <a:ext cx="725498" cy="268810"/>
      </dsp:txXfrm>
    </dsp:sp>
    <dsp:sp modelId="{9F569930-0F7C-4E27-B0F7-2EAAAD116F9F}">
      <dsp:nvSpPr>
        <dsp:cNvPr id="0" name=""/>
        <dsp:cNvSpPr/>
      </dsp:nvSpPr>
      <dsp:spPr>
        <a:xfrm>
          <a:off x="7467127" y="2721062"/>
          <a:ext cx="1188722" cy="109727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HR Systems</a:t>
          </a:r>
        </a:p>
      </dsp:txBody>
      <dsp:txXfrm>
        <a:off x="7641211" y="2881755"/>
        <a:ext cx="840554" cy="775893"/>
      </dsp:txXfrm>
    </dsp:sp>
    <dsp:sp modelId="{3EC90583-2139-4185-B5D5-8CC00934AED0}">
      <dsp:nvSpPr>
        <dsp:cNvPr id="0" name=""/>
        <dsp:cNvSpPr/>
      </dsp:nvSpPr>
      <dsp:spPr>
        <a:xfrm rot="2341563">
          <a:off x="6392560" y="3233399"/>
          <a:ext cx="617988" cy="44801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a:off x="6407556" y="3280687"/>
        <a:ext cx="483583" cy="268810"/>
      </dsp:txXfrm>
    </dsp:sp>
    <dsp:sp modelId="{10980776-8E24-4D32-8A48-E95A193A86AB}">
      <dsp:nvSpPr>
        <dsp:cNvPr id="0" name=""/>
        <dsp:cNvSpPr/>
      </dsp:nvSpPr>
      <dsp:spPr>
        <a:xfrm>
          <a:off x="7020316" y="3648888"/>
          <a:ext cx="1188722" cy="109727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my.harvard</a:t>
          </a:r>
        </a:p>
      </dsp:txBody>
      <dsp:txXfrm>
        <a:off x="7194400" y="3809581"/>
        <a:ext cx="840554" cy="775893"/>
      </dsp:txXfrm>
    </dsp:sp>
    <dsp:sp modelId="{54DCAAF3-38EF-47EC-A153-8315A1FA6977}">
      <dsp:nvSpPr>
        <dsp:cNvPr id="0" name=""/>
        <dsp:cNvSpPr/>
      </dsp:nvSpPr>
      <dsp:spPr>
        <a:xfrm rot="3872240">
          <a:off x="5857367" y="3559481"/>
          <a:ext cx="898561" cy="448018"/>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a:off x="5895678" y="3588410"/>
        <a:ext cx="764156" cy="268810"/>
      </dsp:txXfrm>
    </dsp:sp>
    <dsp:sp modelId="{915E03B0-470C-4455-AC4C-BF1EF1E01AEF}">
      <dsp:nvSpPr>
        <dsp:cNvPr id="0" name=""/>
        <dsp:cNvSpPr/>
      </dsp:nvSpPr>
      <dsp:spPr>
        <a:xfrm>
          <a:off x="6215178" y="4290957"/>
          <a:ext cx="1188722" cy="109727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HUBS</a:t>
          </a:r>
        </a:p>
      </dsp:txBody>
      <dsp:txXfrm>
        <a:off x="6389262" y="4451650"/>
        <a:ext cx="840554" cy="775893"/>
      </dsp:txXfrm>
    </dsp:sp>
    <dsp:sp modelId="{135D98D0-77D4-4BC8-9346-E34BBE8D5C35}">
      <dsp:nvSpPr>
        <dsp:cNvPr id="0" name=""/>
        <dsp:cNvSpPr/>
      </dsp:nvSpPr>
      <dsp:spPr>
        <a:xfrm rot="5400000">
          <a:off x="5493526" y="3666073"/>
          <a:ext cx="624059" cy="44801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a:off x="5560729" y="3688475"/>
        <a:ext cx="489654" cy="268810"/>
      </dsp:txXfrm>
    </dsp:sp>
    <dsp:sp modelId="{AD1ACBD2-F269-41C2-89A4-3C0FCEE9AC94}">
      <dsp:nvSpPr>
        <dsp:cNvPr id="0" name=""/>
        <dsp:cNvSpPr/>
      </dsp:nvSpPr>
      <dsp:spPr>
        <a:xfrm>
          <a:off x="5211195" y="4496480"/>
          <a:ext cx="1188722" cy="109727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CPATH</a:t>
          </a:r>
        </a:p>
      </dsp:txBody>
      <dsp:txXfrm>
        <a:off x="5385279" y="4657173"/>
        <a:ext cx="840554" cy="775893"/>
      </dsp:txXfrm>
    </dsp:sp>
    <dsp:sp modelId="{DAE88F31-6BEE-4608-BF0C-0C83349164B7}">
      <dsp:nvSpPr>
        <dsp:cNvPr id="0" name=""/>
        <dsp:cNvSpPr/>
      </dsp:nvSpPr>
      <dsp:spPr>
        <a:xfrm rot="6927760">
          <a:off x="4855184" y="3559481"/>
          <a:ext cx="898561" cy="448018"/>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rot="10800000">
        <a:off x="4951278" y="3588410"/>
        <a:ext cx="764156" cy="268810"/>
      </dsp:txXfrm>
    </dsp:sp>
    <dsp:sp modelId="{97AC80CE-F045-43CF-ABA9-A1508233BCEE}">
      <dsp:nvSpPr>
        <dsp:cNvPr id="0" name=""/>
        <dsp:cNvSpPr/>
      </dsp:nvSpPr>
      <dsp:spPr>
        <a:xfrm>
          <a:off x="4207211" y="4290957"/>
          <a:ext cx="1188722" cy="109727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Card Processing </a:t>
          </a:r>
          <a:r>
            <a:rPr lang="en-US" sz="1100" b="1" kern="1200" dirty="0">
              <a:latin typeface="Arial" panose="020B0604020202020204"/>
            </a:rPr>
            <a:t>(</a:t>
          </a:r>
          <a:r>
            <a:rPr lang="en-US" sz="1100" b="1" kern="1200" dirty="0"/>
            <a:t>PCard)</a:t>
          </a:r>
        </a:p>
      </dsp:txBody>
      <dsp:txXfrm>
        <a:off x="4381295" y="4451650"/>
        <a:ext cx="840554" cy="775893"/>
      </dsp:txXfrm>
    </dsp:sp>
    <dsp:sp modelId="{404113B4-39CB-4F06-8434-BF960FACA0DB}">
      <dsp:nvSpPr>
        <dsp:cNvPr id="0" name=""/>
        <dsp:cNvSpPr/>
      </dsp:nvSpPr>
      <dsp:spPr>
        <a:xfrm rot="8458437">
          <a:off x="4469747" y="3233399"/>
          <a:ext cx="879620" cy="448018"/>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rot="10800000">
        <a:off x="4589156" y="3280687"/>
        <a:ext cx="745215" cy="268810"/>
      </dsp:txXfrm>
    </dsp:sp>
    <dsp:sp modelId="{1A062D7E-FFDA-489B-AFB4-246A5611E03E}">
      <dsp:nvSpPr>
        <dsp:cNvPr id="0" name=""/>
        <dsp:cNvSpPr/>
      </dsp:nvSpPr>
      <dsp:spPr>
        <a:xfrm>
          <a:off x="3402073" y="3648888"/>
          <a:ext cx="1188722" cy="109727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rtl="0">
            <a:lnSpc>
              <a:spcPct val="90000"/>
            </a:lnSpc>
            <a:spcBef>
              <a:spcPct val="0"/>
            </a:spcBef>
            <a:spcAft>
              <a:spcPct val="35000"/>
            </a:spcAft>
            <a:buNone/>
          </a:pPr>
          <a:r>
            <a:rPr lang="en-US" sz="1100" b="1" kern="1200" dirty="0">
              <a:latin typeface="Arial" panose="020B0604020202020204"/>
            </a:rPr>
            <a:t>Concur (T&amp;E)</a:t>
          </a:r>
        </a:p>
      </dsp:txBody>
      <dsp:txXfrm>
        <a:off x="3576157" y="3809581"/>
        <a:ext cx="840554" cy="775893"/>
      </dsp:txXfrm>
    </dsp:sp>
    <dsp:sp modelId="{D48E1BD0-E734-4F0C-B842-D58959C25DB1}">
      <dsp:nvSpPr>
        <dsp:cNvPr id="0" name=""/>
        <dsp:cNvSpPr/>
      </dsp:nvSpPr>
      <dsp:spPr>
        <a:xfrm rot="9994420">
          <a:off x="4266096" y="2772019"/>
          <a:ext cx="859903" cy="448018"/>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rot="10800000">
        <a:off x="4398664" y="2846019"/>
        <a:ext cx="725498" cy="268810"/>
      </dsp:txXfrm>
    </dsp:sp>
    <dsp:sp modelId="{015F3B99-A138-4102-B3D4-722D6E5870A0}">
      <dsp:nvSpPr>
        <dsp:cNvPr id="0" name=""/>
        <dsp:cNvSpPr/>
      </dsp:nvSpPr>
      <dsp:spPr>
        <a:xfrm>
          <a:off x="2955262" y="2721062"/>
          <a:ext cx="1188722" cy="109727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Fieldglass</a:t>
          </a:r>
        </a:p>
      </dsp:txBody>
      <dsp:txXfrm>
        <a:off x="3129346" y="2881755"/>
        <a:ext cx="840554" cy="775893"/>
      </dsp:txXfrm>
    </dsp:sp>
    <dsp:sp modelId="{993C678F-82A0-4C29-9D90-7BCE185AE4D4}">
      <dsp:nvSpPr>
        <dsp:cNvPr id="0" name=""/>
        <dsp:cNvSpPr/>
      </dsp:nvSpPr>
      <dsp:spPr>
        <a:xfrm rot="11537123">
          <a:off x="4270358" y="2265572"/>
          <a:ext cx="851646" cy="448018"/>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rot="10800000">
        <a:off x="4403224" y="2369475"/>
        <a:ext cx="717241" cy="268810"/>
      </dsp:txXfrm>
    </dsp:sp>
    <dsp:sp modelId="{6282DE16-2CB7-4440-A2CB-B8BDC6E22C85}">
      <dsp:nvSpPr>
        <dsp:cNvPr id="0" name=""/>
        <dsp:cNvSpPr/>
      </dsp:nvSpPr>
      <dsp:spPr>
        <a:xfrm>
          <a:off x="2955251" y="1691255"/>
          <a:ext cx="1188722" cy="109727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TouchNet </a:t>
          </a:r>
          <a:r>
            <a:rPr lang="en-US" sz="1100" b="1" kern="1200" spc="-150" dirty="0"/>
            <a:t>eCommerce</a:t>
          </a:r>
        </a:p>
      </dsp:txBody>
      <dsp:txXfrm>
        <a:off x="3129335" y="1851948"/>
        <a:ext cx="840554" cy="775893"/>
      </dsp:txXfrm>
    </dsp:sp>
    <dsp:sp modelId="{04178712-2321-48DA-BDD4-066B5DF3DD72}">
      <dsp:nvSpPr>
        <dsp:cNvPr id="0" name=""/>
        <dsp:cNvSpPr/>
      </dsp:nvSpPr>
      <dsp:spPr>
        <a:xfrm rot="13114286">
          <a:off x="4604602" y="1792638"/>
          <a:ext cx="609947" cy="44801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rot="10800000">
        <a:off x="4724346" y="1924142"/>
        <a:ext cx="475542" cy="268810"/>
      </dsp:txXfrm>
    </dsp:sp>
    <dsp:sp modelId="{527DC155-BAFF-44A2-B560-9A3A540E35E7}">
      <dsp:nvSpPr>
        <dsp:cNvPr id="0" name=""/>
        <dsp:cNvSpPr/>
      </dsp:nvSpPr>
      <dsp:spPr>
        <a:xfrm>
          <a:off x="3402074" y="739802"/>
          <a:ext cx="1188722" cy="109727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spc="-150" dirty="0"/>
            <a:t>ADVANCE</a:t>
          </a:r>
        </a:p>
      </dsp:txBody>
      <dsp:txXfrm>
        <a:off x="3576158" y="900495"/>
        <a:ext cx="840554" cy="775893"/>
      </dsp:txXfrm>
    </dsp:sp>
    <dsp:sp modelId="{D0A7B24D-50DA-4814-8E76-51C3EAF81930}">
      <dsp:nvSpPr>
        <dsp:cNvPr id="0" name=""/>
        <dsp:cNvSpPr/>
      </dsp:nvSpPr>
      <dsp:spPr>
        <a:xfrm rot="14657143">
          <a:off x="4863176" y="1466421"/>
          <a:ext cx="882374" cy="448018"/>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rot="10800000">
        <a:off x="4959537" y="1616572"/>
        <a:ext cx="747969" cy="268810"/>
      </dsp:txXfrm>
    </dsp:sp>
    <dsp:sp modelId="{4FF25F71-F370-40EA-BC59-D1583F07E457}">
      <dsp:nvSpPr>
        <dsp:cNvPr id="0" name=""/>
        <dsp:cNvSpPr/>
      </dsp:nvSpPr>
      <dsp:spPr>
        <a:xfrm>
          <a:off x="4207208" y="97729"/>
          <a:ext cx="1188722" cy="109727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Other (Wasabi and School Interfaces) </a:t>
          </a:r>
        </a:p>
      </dsp:txBody>
      <dsp:txXfrm>
        <a:off x="4381292" y="258422"/>
        <a:ext cx="840554" cy="775893"/>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FFCC0A-A6DC-FA43-BFF8-D6B33098A18A}" type="datetimeFigureOut">
              <a:rPr lang="en-US" smtClean="0"/>
              <a:t>4/21/2023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E08DAE-AFB5-C841-87B7-E2934F63D805}" type="slidenum">
              <a:rPr lang="en-US" smtClean="0"/>
              <a:t>‹#›</a:t>
            </a:fld>
            <a:endParaRPr lang="en-US" dirty="0"/>
          </a:p>
        </p:txBody>
      </p:sp>
    </p:spTree>
    <p:extLst>
      <p:ext uri="{BB962C8B-B14F-4D97-AF65-F5344CB8AC3E}">
        <p14:creationId xmlns:p14="http://schemas.microsoft.com/office/powerpoint/2010/main" val="511836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t>Version Control:</a:t>
            </a:r>
          </a:p>
          <a:p>
            <a:pPr marL="0" algn="l" rtl="0" eaLnBrk="1" fontAlgn="b" latinLnBrk="0" hangingPunct="1">
              <a:spcBef>
                <a:spcPts val="0"/>
              </a:spcBef>
              <a:spcAft>
                <a:spcPts val="0"/>
              </a:spcAft>
            </a:pPr>
            <a:r>
              <a:rPr lang="en-US" sz="1000" dirty="0"/>
              <a:t>V10 Added an asterisks with content on slide #17.</a:t>
            </a:r>
          </a:p>
          <a:p>
            <a:pPr marL="0" algn="l" rtl="0" eaLnBrk="1" fontAlgn="b" latinLnBrk="0" hangingPunct="1">
              <a:spcBef>
                <a:spcPts val="0"/>
              </a:spcBef>
              <a:spcAft>
                <a:spcPts val="0"/>
              </a:spcAft>
            </a:pPr>
            <a:r>
              <a:rPr lang="en-US" sz="1000" dirty="0"/>
              <a:t>V0.9 Changes made to slide #18.  The comments column was updated for the following three systems: </a:t>
            </a:r>
            <a:r>
              <a:rPr lang="en-US" sz="1200" b="0" i="0" u="none" strike="noStrike" kern="1200" dirty="0">
                <a:solidFill>
                  <a:srgbClr val="000000"/>
                </a:solidFill>
                <a:effectLst/>
                <a:latin typeface="Arial" panose="020B0604020202020204" pitchFamily="34" charset="0"/>
              </a:rPr>
              <a:t>Aurora (FAS), FIFA (Aurora Faculty), and Wasabi (SPH)</a:t>
            </a:r>
            <a:endParaRPr lang="en-US" sz="1200" b="0" i="0" u="none" strike="noStrike" dirty="0">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t>V0.8 Two changes: 1. Removed slide #25 which had duplicate data as slide #9.  2. Update slide #9 with two items: 1) Updated URL for Manual Validation process for GL Validator and 2) Removed 7-segment note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t>V0.7 Changed 1) the Oracle support end date from 2033 to 2034 on slide #24, 2) Added “Stopping scheduled jobs on Monday, 4/17 at 5pm” for Harvard Training Portal on slide #18</a:t>
            </a:r>
          </a:p>
          <a:p>
            <a:r>
              <a:rPr lang="en-US" sz="1000" dirty="0"/>
              <a:t>V0.6 Added the last bullet point to Concur slide #15 </a:t>
            </a:r>
          </a:p>
          <a:p>
            <a:r>
              <a:rPr lang="en-US" sz="1000" dirty="0"/>
              <a:t>V0.5 Updated date status on timeline for slide #4</a:t>
            </a:r>
          </a:p>
          <a:p>
            <a:r>
              <a:rPr lang="en-US" sz="1000" dirty="0"/>
              <a:t>V0.4 Updated March 1. 2023: Added Release Notes link on Finance page on slide #22</a:t>
            </a:r>
          </a:p>
          <a:p>
            <a:r>
              <a:rPr lang="en-US" sz="1000" dirty="0"/>
              <a:t>V0.3 Updated February 15, 2023: 1) Added FINFILER server name and IP address to slide #10, 2) Added a table with details on the user changes needed for Chart (GL) Validation on slide #9</a:t>
            </a:r>
          </a:p>
          <a:p>
            <a:r>
              <a:rPr lang="en-US" sz="1000" dirty="0"/>
              <a:t>v0.2 Updated February 7, 2023:  1) Updated slide #16 with new HART availability, 2) Added new slide #25</a:t>
            </a:r>
          </a:p>
          <a:p>
            <a:r>
              <a:rPr lang="en-US" sz="1000" dirty="0"/>
              <a:t>v01 December 9, 2022: New presentation file created</a:t>
            </a:r>
          </a:p>
        </p:txBody>
      </p:sp>
      <p:sp>
        <p:nvSpPr>
          <p:cNvPr id="4" name="Slide Number Placeholder 3"/>
          <p:cNvSpPr>
            <a:spLocks noGrp="1"/>
          </p:cNvSpPr>
          <p:nvPr>
            <p:ph type="sldNum" sz="quarter" idx="5"/>
          </p:nvPr>
        </p:nvSpPr>
        <p:spPr/>
        <p:txBody>
          <a:bodyPr/>
          <a:lstStyle/>
          <a:p>
            <a:fld id="{C1E08DAE-AFB5-C841-87B7-E2934F63D805}" type="slidenum">
              <a:rPr lang="en-US" smtClean="0"/>
              <a:t>1</a:t>
            </a:fld>
            <a:endParaRPr lang="en-US" dirty="0"/>
          </a:p>
        </p:txBody>
      </p:sp>
    </p:spTree>
    <p:extLst>
      <p:ext uri="{BB962C8B-B14F-4D97-AF65-F5344CB8AC3E}">
        <p14:creationId xmlns:p14="http://schemas.microsoft.com/office/powerpoint/2010/main" val="19823124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90000"/>
              </a:lnSpc>
              <a:spcBef>
                <a:spcPts val="1000"/>
              </a:spcBef>
              <a:buFont typeface="Arial"/>
              <a:buNone/>
            </a:pPr>
            <a:endParaRPr lang="en-US" dirty="0">
              <a:cs typeface="Calibri"/>
            </a:endParaRPr>
          </a:p>
        </p:txBody>
      </p:sp>
      <p:sp>
        <p:nvSpPr>
          <p:cNvPr id="4" name="Slide Number Placeholder 3"/>
          <p:cNvSpPr>
            <a:spLocks noGrp="1"/>
          </p:cNvSpPr>
          <p:nvPr>
            <p:ph type="sldNum" sz="quarter" idx="5"/>
          </p:nvPr>
        </p:nvSpPr>
        <p:spPr/>
        <p:txBody>
          <a:bodyPr/>
          <a:lstStyle/>
          <a:p>
            <a:fld id="{C1E08DAE-AFB5-C841-87B7-E2934F63D805}" type="slidenum">
              <a:rPr lang="en-US" smtClean="0"/>
              <a:t>12</a:t>
            </a:fld>
            <a:endParaRPr lang="en-US" dirty="0"/>
          </a:p>
        </p:txBody>
      </p:sp>
    </p:spTree>
    <p:extLst>
      <p:ext uri="{BB962C8B-B14F-4D97-AF65-F5344CB8AC3E}">
        <p14:creationId xmlns:p14="http://schemas.microsoft.com/office/powerpoint/2010/main" val="15846127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 = Payment Request</a:t>
            </a:r>
          </a:p>
          <a:p>
            <a:r>
              <a:rPr lang="en-US" dirty="0"/>
              <a:t>NR = Non-employee Reimbursement</a:t>
            </a:r>
          </a:p>
          <a:p>
            <a:pPr marL="0" indent="0">
              <a:lnSpc>
                <a:spcPct val="90000"/>
              </a:lnSpc>
              <a:spcBef>
                <a:spcPts val="1000"/>
              </a:spcBef>
              <a:buFont typeface="Arial"/>
              <a:buNone/>
            </a:pPr>
            <a:endParaRPr lang="en-US" dirty="0">
              <a:cs typeface="Calibri"/>
            </a:endParaRPr>
          </a:p>
        </p:txBody>
      </p:sp>
      <p:sp>
        <p:nvSpPr>
          <p:cNvPr id="4" name="Slide Number Placeholder 3"/>
          <p:cNvSpPr>
            <a:spLocks noGrp="1"/>
          </p:cNvSpPr>
          <p:nvPr>
            <p:ph type="sldNum" sz="quarter" idx="5"/>
          </p:nvPr>
        </p:nvSpPr>
        <p:spPr/>
        <p:txBody>
          <a:bodyPr/>
          <a:lstStyle/>
          <a:p>
            <a:fld id="{C1E08DAE-AFB5-C841-87B7-E2934F63D805}" type="slidenum">
              <a:rPr lang="en-US" smtClean="0"/>
              <a:t>13</a:t>
            </a:fld>
            <a:endParaRPr lang="en-US" dirty="0"/>
          </a:p>
        </p:txBody>
      </p:sp>
    </p:spTree>
    <p:extLst>
      <p:ext uri="{BB962C8B-B14F-4D97-AF65-F5344CB8AC3E}">
        <p14:creationId xmlns:p14="http://schemas.microsoft.com/office/powerpoint/2010/main" val="33426626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90000"/>
              </a:lnSpc>
              <a:spcBef>
                <a:spcPts val="1000"/>
              </a:spcBef>
              <a:buFont typeface="Arial"/>
              <a:buNone/>
            </a:pPr>
            <a:r>
              <a:rPr lang="en-US" dirty="0">
                <a:cs typeface="Calibri"/>
              </a:rPr>
              <a:t>If you have any questions please contact Arun Deshpande</a:t>
            </a:r>
          </a:p>
        </p:txBody>
      </p:sp>
      <p:sp>
        <p:nvSpPr>
          <p:cNvPr id="4" name="Slide Number Placeholder 3"/>
          <p:cNvSpPr>
            <a:spLocks noGrp="1"/>
          </p:cNvSpPr>
          <p:nvPr>
            <p:ph type="sldNum" sz="quarter" idx="5"/>
          </p:nvPr>
        </p:nvSpPr>
        <p:spPr/>
        <p:txBody>
          <a:bodyPr/>
          <a:lstStyle/>
          <a:p>
            <a:fld id="{C1E08DAE-AFB5-C841-87B7-E2934F63D805}" type="slidenum">
              <a:rPr lang="en-US" smtClean="0"/>
              <a:t>14</a:t>
            </a:fld>
            <a:endParaRPr lang="en-US" dirty="0"/>
          </a:p>
        </p:txBody>
      </p:sp>
    </p:spTree>
    <p:extLst>
      <p:ext uri="{BB962C8B-B14F-4D97-AF65-F5344CB8AC3E}">
        <p14:creationId xmlns:p14="http://schemas.microsoft.com/office/powerpoint/2010/main" val="39396913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90000"/>
              </a:lnSpc>
              <a:spcBef>
                <a:spcPts val="1000"/>
              </a:spcBef>
              <a:buFont typeface="Arial"/>
              <a:buNone/>
            </a:pPr>
            <a:endParaRPr lang="en-US" dirty="0">
              <a:cs typeface="Calibri"/>
            </a:endParaRPr>
          </a:p>
        </p:txBody>
      </p:sp>
      <p:sp>
        <p:nvSpPr>
          <p:cNvPr id="4" name="Slide Number Placeholder 3"/>
          <p:cNvSpPr>
            <a:spLocks noGrp="1"/>
          </p:cNvSpPr>
          <p:nvPr>
            <p:ph type="sldNum" sz="quarter" idx="5"/>
          </p:nvPr>
        </p:nvSpPr>
        <p:spPr/>
        <p:txBody>
          <a:bodyPr/>
          <a:lstStyle/>
          <a:p>
            <a:fld id="{C1E08DAE-AFB5-C841-87B7-E2934F63D805}" type="slidenum">
              <a:rPr lang="en-US" smtClean="0"/>
              <a:t>15</a:t>
            </a:fld>
            <a:endParaRPr lang="en-US" dirty="0"/>
          </a:p>
        </p:txBody>
      </p:sp>
    </p:spTree>
    <p:extLst>
      <p:ext uri="{BB962C8B-B14F-4D97-AF65-F5344CB8AC3E}">
        <p14:creationId xmlns:p14="http://schemas.microsoft.com/office/powerpoint/2010/main" val="7135416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90000"/>
              </a:lnSpc>
              <a:spcBef>
                <a:spcPts val="1000"/>
              </a:spcBef>
              <a:buFont typeface="Arial"/>
              <a:buNone/>
            </a:pPr>
            <a:endParaRPr lang="en-US" dirty="0">
              <a:cs typeface="Calibri"/>
            </a:endParaRPr>
          </a:p>
        </p:txBody>
      </p:sp>
      <p:sp>
        <p:nvSpPr>
          <p:cNvPr id="4" name="Slide Number Placeholder 3"/>
          <p:cNvSpPr>
            <a:spLocks noGrp="1"/>
          </p:cNvSpPr>
          <p:nvPr>
            <p:ph type="sldNum" sz="quarter" idx="5"/>
          </p:nvPr>
        </p:nvSpPr>
        <p:spPr/>
        <p:txBody>
          <a:bodyPr/>
          <a:lstStyle/>
          <a:p>
            <a:fld id="{C1E08DAE-AFB5-C841-87B7-E2934F63D805}" type="slidenum">
              <a:rPr lang="en-US" smtClean="0"/>
              <a:t>16</a:t>
            </a:fld>
            <a:endParaRPr lang="en-US" dirty="0"/>
          </a:p>
        </p:txBody>
      </p:sp>
    </p:spTree>
    <p:extLst>
      <p:ext uri="{BB962C8B-B14F-4D97-AF65-F5344CB8AC3E}">
        <p14:creationId xmlns:p14="http://schemas.microsoft.com/office/powerpoint/2010/main" val="41000831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90000"/>
              </a:lnSpc>
              <a:spcBef>
                <a:spcPts val="1000"/>
              </a:spcBef>
              <a:buFont typeface="Arial"/>
              <a:buNone/>
            </a:pPr>
            <a:endParaRPr lang="en-US" dirty="0">
              <a:cs typeface="Calibri"/>
            </a:endParaRPr>
          </a:p>
        </p:txBody>
      </p:sp>
      <p:sp>
        <p:nvSpPr>
          <p:cNvPr id="4" name="Slide Number Placeholder 3"/>
          <p:cNvSpPr>
            <a:spLocks noGrp="1"/>
          </p:cNvSpPr>
          <p:nvPr>
            <p:ph type="sldNum" sz="quarter" idx="5"/>
          </p:nvPr>
        </p:nvSpPr>
        <p:spPr/>
        <p:txBody>
          <a:bodyPr/>
          <a:lstStyle/>
          <a:p>
            <a:fld id="{C1E08DAE-AFB5-C841-87B7-E2934F63D805}" type="slidenum">
              <a:rPr lang="en-US" smtClean="0"/>
              <a:t>18</a:t>
            </a:fld>
            <a:endParaRPr lang="en-US" dirty="0"/>
          </a:p>
        </p:txBody>
      </p:sp>
    </p:spTree>
    <p:extLst>
      <p:ext uri="{BB962C8B-B14F-4D97-AF65-F5344CB8AC3E}">
        <p14:creationId xmlns:p14="http://schemas.microsoft.com/office/powerpoint/2010/main" val="24867830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90000"/>
              </a:lnSpc>
              <a:spcBef>
                <a:spcPts val="1000"/>
              </a:spcBef>
              <a:buFont typeface="Arial"/>
              <a:buNone/>
            </a:pPr>
            <a:endParaRPr lang="en-US" dirty="0">
              <a:cs typeface="Calibri"/>
            </a:endParaRPr>
          </a:p>
        </p:txBody>
      </p:sp>
      <p:sp>
        <p:nvSpPr>
          <p:cNvPr id="4" name="Slide Number Placeholder 3"/>
          <p:cNvSpPr>
            <a:spLocks noGrp="1"/>
          </p:cNvSpPr>
          <p:nvPr>
            <p:ph type="sldNum" sz="quarter" idx="5"/>
          </p:nvPr>
        </p:nvSpPr>
        <p:spPr/>
        <p:txBody>
          <a:bodyPr/>
          <a:lstStyle/>
          <a:p>
            <a:fld id="{C1E08DAE-AFB5-C841-87B7-E2934F63D805}" type="slidenum">
              <a:rPr lang="en-US" smtClean="0"/>
              <a:t>19</a:t>
            </a:fld>
            <a:endParaRPr lang="en-US" dirty="0"/>
          </a:p>
        </p:txBody>
      </p:sp>
    </p:spTree>
    <p:extLst>
      <p:ext uri="{BB962C8B-B14F-4D97-AF65-F5344CB8AC3E}">
        <p14:creationId xmlns:p14="http://schemas.microsoft.com/office/powerpoint/2010/main" val="30976137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cs typeface="Calibri"/>
              </a:rPr>
              <a:t>If you have any questions please contact hubs@harvard.edu </a:t>
            </a:r>
          </a:p>
          <a:p>
            <a:endParaRPr lang="en-US" dirty="0"/>
          </a:p>
        </p:txBody>
      </p:sp>
      <p:sp>
        <p:nvSpPr>
          <p:cNvPr id="4" name="Slide Number Placeholder 3"/>
          <p:cNvSpPr>
            <a:spLocks noGrp="1"/>
          </p:cNvSpPr>
          <p:nvPr>
            <p:ph type="sldNum" sz="quarter" idx="5"/>
          </p:nvPr>
        </p:nvSpPr>
        <p:spPr/>
        <p:txBody>
          <a:bodyPr/>
          <a:lstStyle/>
          <a:p>
            <a:fld id="{C1E08DAE-AFB5-C841-87B7-E2934F63D805}" type="slidenum">
              <a:rPr lang="en-US" smtClean="0"/>
              <a:t>20</a:t>
            </a:fld>
            <a:endParaRPr lang="en-US" dirty="0"/>
          </a:p>
        </p:txBody>
      </p:sp>
    </p:spTree>
    <p:extLst>
      <p:ext uri="{BB962C8B-B14F-4D97-AF65-F5344CB8AC3E}">
        <p14:creationId xmlns:p14="http://schemas.microsoft.com/office/powerpoint/2010/main" val="6070536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90000"/>
              </a:lnSpc>
              <a:spcBef>
                <a:spcPts val="1000"/>
              </a:spcBef>
              <a:buFont typeface="Arial"/>
              <a:buNone/>
            </a:pPr>
            <a:endParaRPr lang="en-US" dirty="0">
              <a:cs typeface="Calibri"/>
            </a:endParaRPr>
          </a:p>
        </p:txBody>
      </p:sp>
      <p:sp>
        <p:nvSpPr>
          <p:cNvPr id="4" name="Slide Number Placeholder 3"/>
          <p:cNvSpPr>
            <a:spLocks noGrp="1"/>
          </p:cNvSpPr>
          <p:nvPr>
            <p:ph type="sldNum" sz="quarter" idx="5"/>
          </p:nvPr>
        </p:nvSpPr>
        <p:spPr/>
        <p:txBody>
          <a:bodyPr/>
          <a:lstStyle/>
          <a:p>
            <a:fld id="{C1E08DAE-AFB5-C841-87B7-E2934F63D805}" type="slidenum">
              <a:rPr lang="en-US" smtClean="0"/>
              <a:t>21</a:t>
            </a:fld>
            <a:endParaRPr lang="en-US" dirty="0"/>
          </a:p>
        </p:txBody>
      </p:sp>
    </p:spTree>
    <p:extLst>
      <p:ext uri="{BB962C8B-B14F-4D97-AF65-F5344CB8AC3E}">
        <p14:creationId xmlns:p14="http://schemas.microsoft.com/office/powerpoint/2010/main" val="1598886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set a different background color: select Format in menu &gt; select Slide Background &gt; choose Fill type and color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1E08DAE-AFB5-C841-87B7-E2934F63D80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515432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Soft pause, during this time we covered the technical activities and technical analysis</a:t>
            </a:r>
            <a:endParaRPr lang="en-US" dirty="0"/>
          </a:p>
        </p:txBody>
      </p:sp>
      <p:sp>
        <p:nvSpPr>
          <p:cNvPr id="4" name="Date Placeholder 3"/>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9E616A2-5658-4DB5-A6CA-9A703DF74881}" type="datetime1">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4/21/2023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B1A17B-551D-4B90-8B61-B7B53292EC5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46287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90000"/>
              </a:lnSpc>
              <a:spcBef>
                <a:spcPts val="1000"/>
              </a:spcBef>
              <a:buFont typeface="Arial"/>
              <a:buNone/>
            </a:pPr>
            <a:endParaRPr lang="en-US" dirty="0">
              <a:cs typeface="Calibri"/>
            </a:endParaRPr>
          </a:p>
        </p:txBody>
      </p:sp>
      <p:sp>
        <p:nvSpPr>
          <p:cNvPr id="4" name="Slide Number Placeholder 3"/>
          <p:cNvSpPr>
            <a:spLocks noGrp="1"/>
          </p:cNvSpPr>
          <p:nvPr>
            <p:ph type="sldNum" sz="quarter" idx="5"/>
          </p:nvPr>
        </p:nvSpPr>
        <p:spPr/>
        <p:txBody>
          <a:bodyPr/>
          <a:lstStyle/>
          <a:p>
            <a:fld id="{C1E08DAE-AFB5-C841-87B7-E2934F63D805}" type="slidenum">
              <a:rPr lang="en-US" smtClean="0"/>
              <a:t>5</a:t>
            </a:fld>
            <a:endParaRPr lang="en-US" dirty="0"/>
          </a:p>
        </p:txBody>
      </p:sp>
    </p:spTree>
    <p:extLst>
      <p:ext uri="{BB962C8B-B14F-4D97-AF65-F5344CB8AC3E}">
        <p14:creationId xmlns:p14="http://schemas.microsoft.com/office/powerpoint/2010/main" val="5723544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90000"/>
              </a:lnSpc>
              <a:spcBef>
                <a:spcPts val="1000"/>
              </a:spcBef>
              <a:buFont typeface="Arial"/>
              <a:buNone/>
            </a:pPr>
            <a:endParaRPr lang="en-US" dirty="0">
              <a:cs typeface="Calibri"/>
            </a:endParaRPr>
          </a:p>
        </p:txBody>
      </p:sp>
      <p:sp>
        <p:nvSpPr>
          <p:cNvPr id="4" name="Slide Number Placeholder 3"/>
          <p:cNvSpPr>
            <a:spLocks noGrp="1"/>
          </p:cNvSpPr>
          <p:nvPr>
            <p:ph type="sldNum" sz="quarter" idx="5"/>
          </p:nvPr>
        </p:nvSpPr>
        <p:spPr/>
        <p:txBody>
          <a:bodyPr/>
          <a:lstStyle/>
          <a:p>
            <a:fld id="{C1E08DAE-AFB5-C841-87B7-E2934F63D805}" type="slidenum">
              <a:rPr lang="en-US" smtClean="0"/>
              <a:t>7</a:t>
            </a:fld>
            <a:endParaRPr lang="en-US" dirty="0"/>
          </a:p>
        </p:txBody>
      </p:sp>
    </p:spTree>
    <p:extLst>
      <p:ext uri="{BB962C8B-B14F-4D97-AF65-F5344CB8AC3E}">
        <p14:creationId xmlns:p14="http://schemas.microsoft.com/office/powerpoint/2010/main" val="42237426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cs typeface="Calibri"/>
              </a:rPr>
              <a:t>If you have any questions please contact ithelp@harvard.edu</a:t>
            </a:r>
          </a:p>
          <a:p>
            <a:endParaRPr lang="en-US" dirty="0"/>
          </a:p>
        </p:txBody>
      </p:sp>
      <p:sp>
        <p:nvSpPr>
          <p:cNvPr id="4" name="Slide Number Placeholder 3"/>
          <p:cNvSpPr>
            <a:spLocks noGrp="1"/>
          </p:cNvSpPr>
          <p:nvPr>
            <p:ph type="sldNum" sz="quarter" idx="5"/>
          </p:nvPr>
        </p:nvSpPr>
        <p:spPr/>
        <p:txBody>
          <a:bodyPr/>
          <a:lstStyle/>
          <a:p>
            <a:fld id="{C1E08DAE-AFB5-C841-87B7-E2934F63D805}" type="slidenum">
              <a:rPr lang="en-US" smtClean="0"/>
              <a:t>8</a:t>
            </a:fld>
            <a:endParaRPr lang="en-US" dirty="0"/>
          </a:p>
        </p:txBody>
      </p:sp>
    </p:spTree>
    <p:extLst>
      <p:ext uri="{BB962C8B-B14F-4D97-AF65-F5344CB8AC3E}">
        <p14:creationId xmlns:p14="http://schemas.microsoft.com/office/powerpoint/2010/main" val="26896274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cs typeface="Calibri"/>
              </a:rPr>
              <a:t>If you have any questions please contact ithelp@harvard.edu</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C1E08DAE-AFB5-C841-87B7-E2934F63D805}" type="slidenum">
              <a:rPr lang="en-US" smtClean="0"/>
              <a:t>9</a:t>
            </a:fld>
            <a:endParaRPr lang="en-US" dirty="0"/>
          </a:p>
        </p:txBody>
      </p:sp>
    </p:spTree>
    <p:extLst>
      <p:ext uri="{BB962C8B-B14F-4D97-AF65-F5344CB8AC3E}">
        <p14:creationId xmlns:p14="http://schemas.microsoft.com/office/powerpoint/2010/main" val="17034335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cs typeface="Calibri"/>
              </a:rPr>
              <a:t>If you have any questions please contact ithelp@harvard.edu</a:t>
            </a:r>
          </a:p>
          <a:p>
            <a:endParaRPr lang="en-US" dirty="0"/>
          </a:p>
        </p:txBody>
      </p:sp>
      <p:sp>
        <p:nvSpPr>
          <p:cNvPr id="4" name="Slide Number Placeholder 3"/>
          <p:cNvSpPr>
            <a:spLocks noGrp="1"/>
          </p:cNvSpPr>
          <p:nvPr>
            <p:ph type="sldNum" sz="quarter" idx="5"/>
          </p:nvPr>
        </p:nvSpPr>
        <p:spPr/>
        <p:txBody>
          <a:bodyPr/>
          <a:lstStyle/>
          <a:p>
            <a:fld id="{C1E08DAE-AFB5-C841-87B7-E2934F63D805}" type="slidenum">
              <a:rPr lang="en-US" smtClean="0"/>
              <a:t>10</a:t>
            </a:fld>
            <a:endParaRPr lang="en-US" dirty="0"/>
          </a:p>
        </p:txBody>
      </p:sp>
    </p:spTree>
    <p:extLst>
      <p:ext uri="{BB962C8B-B14F-4D97-AF65-F5344CB8AC3E}">
        <p14:creationId xmlns:p14="http://schemas.microsoft.com/office/powerpoint/2010/main" val="42696990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90000"/>
              </a:lnSpc>
              <a:spcBef>
                <a:spcPts val="1000"/>
              </a:spcBef>
              <a:buFont typeface="Arial"/>
              <a:buNone/>
            </a:pPr>
            <a:endParaRPr lang="en-US" dirty="0">
              <a:cs typeface="Calibri"/>
            </a:endParaRPr>
          </a:p>
        </p:txBody>
      </p:sp>
      <p:sp>
        <p:nvSpPr>
          <p:cNvPr id="4" name="Slide Number Placeholder 3"/>
          <p:cNvSpPr>
            <a:spLocks noGrp="1"/>
          </p:cNvSpPr>
          <p:nvPr>
            <p:ph type="sldNum" sz="quarter" idx="5"/>
          </p:nvPr>
        </p:nvSpPr>
        <p:spPr/>
        <p:txBody>
          <a:bodyPr/>
          <a:lstStyle/>
          <a:p>
            <a:fld id="{C1E08DAE-AFB5-C841-87B7-E2934F63D805}" type="slidenum">
              <a:rPr lang="en-US" smtClean="0"/>
              <a:t>11</a:t>
            </a:fld>
            <a:endParaRPr lang="en-US" dirty="0"/>
          </a:p>
        </p:txBody>
      </p:sp>
    </p:spTree>
    <p:extLst>
      <p:ext uri="{BB962C8B-B14F-4D97-AF65-F5344CB8AC3E}">
        <p14:creationId xmlns:p14="http://schemas.microsoft.com/office/powerpoint/2010/main" val="21448793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6.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6.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7.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7.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7.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7.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7.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7.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End / Transition Slide - Long Titl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46364" y="2948995"/>
            <a:ext cx="11409748" cy="3046988"/>
          </a:xfrm>
        </p:spPr>
        <p:txBody>
          <a:bodyPr wrap="square" anchor="t" anchorCtr="0">
            <a:spAutoFit/>
          </a:bodyPr>
          <a:lstStyle>
            <a:lvl1pPr>
              <a:lnSpc>
                <a:spcPct val="100000"/>
              </a:lnSpc>
              <a:defRPr sz="4800" b="1">
                <a:latin typeface="Arial" panose="020B0604020202020204" pitchFamily="34" charset="0"/>
                <a:cs typeface="Arial" panose="020B0604020202020204" pitchFamily="34" charset="0"/>
              </a:defRPr>
            </a:lvl1pPr>
          </a:lstStyle>
          <a:p>
            <a:r>
              <a:rPr lang="en-US"/>
              <a:t>Click to add a long title – if you change the font color or background color, consider accessibility and check for color contrast</a:t>
            </a:r>
          </a:p>
        </p:txBody>
      </p:sp>
    </p:spTree>
    <p:extLst>
      <p:ext uri="{BB962C8B-B14F-4D97-AF65-F5344CB8AC3E}">
        <p14:creationId xmlns:p14="http://schemas.microsoft.com/office/powerpoint/2010/main" val="819366127"/>
      </p:ext>
    </p:extLst>
  </p:cSld>
  <p:clrMapOvr>
    <a:masterClrMapping/>
  </p:clrMapOvr>
  <p:extLst>
    <p:ext uri="{DCECCB84-F9BA-43D5-87BE-67443E8EF086}">
      <p15:sldGuideLst xmlns:p15="http://schemas.microsoft.com/office/powerpoint/2012/main">
        <p15:guide id="1" orient="horz" pos="2184" userDrawn="1">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56">
          <p15:clr>
            <a:srgbClr val="FBAE40"/>
          </p15:clr>
        </p15:guide>
        <p15:guide id="7" orient="horz" pos="288">
          <p15:clr>
            <a:srgbClr val="FBAE40"/>
          </p15:clr>
        </p15:guide>
        <p15:guide id="8" pos="1776" userDrawn="1">
          <p15:clr>
            <a:srgbClr val="FBAE40"/>
          </p15:clr>
        </p15:guide>
        <p15:guide id="9" orient="horz" pos="226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HUIT Text Only">
    <p:spTree>
      <p:nvGrpSpPr>
        <p:cNvPr id="1" name=""/>
        <p:cNvGrpSpPr/>
        <p:nvPr/>
      </p:nvGrpSpPr>
      <p:grpSpPr>
        <a:xfrm>
          <a:off x="0" y="0"/>
          <a:ext cx="0" cy="0"/>
          <a:chOff x="0" y="0"/>
          <a:chExt cx="0" cy="0"/>
        </a:xfrm>
      </p:grpSpPr>
      <p:sp>
        <p:nvSpPr>
          <p:cNvPr id="4" name="Slide Number Placeholder 5"/>
          <p:cNvSpPr>
            <a:spLocks noGrp="1"/>
          </p:cNvSpPr>
          <p:nvPr>
            <p:ph type="sldNum" sz="quarter" idx="10"/>
          </p:nvPr>
        </p:nvSpPr>
        <p:spPr>
          <a:ln/>
        </p:spPr>
        <p:txBody>
          <a:bodyPr/>
          <a:lstStyle>
            <a:lvl1pPr>
              <a:defRPr/>
            </a:lvl1pPr>
          </a:lstStyle>
          <a:p>
            <a:pPr>
              <a:defRPr/>
            </a:pPr>
            <a:fld id="{3C7DC2BC-9C26-42ED-9786-2E2FE499DF6C}" type="slidenum">
              <a:rPr lang="en-US"/>
              <a:pPr>
                <a:defRPr/>
              </a:pPr>
              <a:t>‹#›</a:t>
            </a:fld>
            <a:endParaRPr lang="en-US" dirty="0"/>
          </a:p>
        </p:txBody>
      </p:sp>
      <p:sp>
        <p:nvSpPr>
          <p:cNvPr id="6" name="Text Placeholder 5"/>
          <p:cNvSpPr>
            <a:spLocks noGrp="1"/>
          </p:cNvSpPr>
          <p:nvPr>
            <p:ph type="body" sz="quarter" idx="11"/>
          </p:nvPr>
        </p:nvSpPr>
        <p:spPr>
          <a:xfrm>
            <a:off x="609600" y="533402"/>
            <a:ext cx="10972800" cy="5715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72453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UIT Text &amp; Image">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10871200" cy="91440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a:lvl1pPr>
          </a:lstStyle>
          <a:p>
            <a:pPr>
              <a:defRPr/>
            </a:pPr>
            <a:fld id="{3C7DC2BC-9C26-42ED-9786-2E2FE499DF6C}" type="slidenum">
              <a:rPr lang="en-US"/>
              <a:pPr>
                <a:defRPr/>
              </a:pPr>
              <a:t>‹#›</a:t>
            </a:fld>
            <a:endParaRPr lang="en-US" dirty="0"/>
          </a:p>
        </p:txBody>
      </p:sp>
      <p:sp>
        <p:nvSpPr>
          <p:cNvPr id="6" name="Picture Placeholder 5"/>
          <p:cNvSpPr>
            <a:spLocks noGrp="1"/>
          </p:cNvSpPr>
          <p:nvPr>
            <p:ph type="pic" sz="quarter" idx="11"/>
          </p:nvPr>
        </p:nvSpPr>
        <p:spPr>
          <a:xfrm>
            <a:off x="6197603" y="1219202"/>
            <a:ext cx="5283200" cy="4525963"/>
          </a:xfrm>
        </p:spPr>
        <p:txBody>
          <a:bodyPr/>
          <a:lstStyle/>
          <a:p>
            <a:r>
              <a:rPr lang="en-US" dirty="0"/>
              <a:t>Click icon to add picture</a:t>
            </a:r>
          </a:p>
        </p:txBody>
      </p:sp>
    </p:spTree>
    <p:extLst>
      <p:ext uri="{BB962C8B-B14F-4D97-AF65-F5344CB8AC3E}">
        <p14:creationId xmlns:p14="http://schemas.microsoft.com/office/powerpoint/2010/main" val="40407975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UIT With Citation and Breadcrumb">
    <p:spTree>
      <p:nvGrpSpPr>
        <p:cNvPr id="1" name=""/>
        <p:cNvGrpSpPr/>
        <p:nvPr/>
      </p:nvGrpSpPr>
      <p:grpSpPr>
        <a:xfrm>
          <a:off x="0" y="0"/>
          <a:ext cx="0" cy="0"/>
          <a:chOff x="0" y="0"/>
          <a:chExt cx="0" cy="0"/>
        </a:xfrm>
      </p:grpSpPr>
      <p:sp>
        <p:nvSpPr>
          <p:cNvPr id="2" name="Title 1"/>
          <p:cNvSpPr>
            <a:spLocks noGrp="1"/>
          </p:cNvSpPr>
          <p:nvPr>
            <p:ph type="title"/>
          </p:nvPr>
        </p:nvSpPr>
        <p:spPr>
          <a:xfrm>
            <a:off x="609602" y="152400"/>
            <a:ext cx="9245600" cy="91440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a:lvl1pPr>
          </a:lstStyle>
          <a:p>
            <a:pPr>
              <a:defRPr/>
            </a:pPr>
            <a:fld id="{3C7DC2BC-9C26-42ED-9786-2E2FE499DF6C}" type="slidenum">
              <a:rPr lang="en-US"/>
              <a:pPr>
                <a:defRPr/>
              </a:pPr>
              <a:t>‹#›</a:t>
            </a:fld>
            <a:endParaRPr lang="en-US" dirty="0"/>
          </a:p>
        </p:txBody>
      </p:sp>
      <p:sp>
        <p:nvSpPr>
          <p:cNvPr id="6" name="Picture Placeholder 5"/>
          <p:cNvSpPr>
            <a:spLocks noGrp="1"/>
          </p:cNvSpPr>
          <p:nvPr>
            <p:ph type="pic" sz="quarter" idx="11"/>
          </p:nvPr>
        </p:nvSpPr>
        <p:spPr>
          <a:xfrm>
            <a:off x="6197603" y="1219202"/>
            <a:ext cx="5283200" cy="4525963"/>
          </a:xfrm>
        </p:spPr>
        <p:txBody>
          <a:bodyPr/>
          <a:lstStyle/>
          <a:p>
            <a:r>
              <a:rPr lang="en-US" dirty="0"/>
              <a:t>Click icon to add picture</a:t>
            </a:r>
          </a:p>
        </p:txBody>
      </p:sp>
      <p:sp>
        <p:nvSpPr>
          <p:cNvPr id="7" name="Line 15"/>
          <p:cNvSpPr>
            <a:spLocks noChangeShapeType="1"/>
          </p:cNvSpPr>
          <p:nvPr userDrawn="1"/>
        </p:nvSpPr>
        <p:spPr bwMode="auto">
          <a:xfrm>
            <a:off x="10007601" y="347663"/>
            <a:ext cx="2032000" cy="0"/>
          </a:xfrm>
          <a:prstGeom prst="line">
            <a:avLst/>
          </a:prstGeom>
          <a:noFill/>
          <a:ln w="15875" cap="rnd">
            <a:solidFill>
              <a:schemeClr val="tx2"/>
            </a:solidFill>
            <a:prstDash val="sysDot"/>
            <a:round/>
            <a:headEnd/>
            <a:tailEnd/>
          </a:ln>
        </p:spPr>
        <p:txBody>
          <a:bodyPr lIns="86044" tIns="43022" rIns="86044" bIns="43022"/>
          <a:lstStyle/>
          <a:p>
            <a:endParaRPr lang="en-US" sz="1351" dirty="0"/>
          </a:p>
        </p:txBody>
      </p:sp>
      <p:sp>
        <p:nvSpPr>
          <p:cNvPr id="9" name="Text Placeholder 8"/>
          <p:cNvSpPr>
            <a:spLocks noGrp="1"/>
          </p:cNvSpPr>
          <p:nvPr>
            <p:ph type="body" sz="quarter" idx="12"/>
          </p:nvPr>
        </p:nvSpPr>
        <p:spPr>
          <a:xfrm>
            <a:off x="10007600" y="38102"/>
            <a:ext cx="2099733" cy="228600"/>
          </a:xfrm>
        </p:spPr>
        <p:txBody>
          <a:bodyPr/>
          <a:lstStyle>
            <a:lvl1pPr marL="0" indent="0">
              <a:buNone/>
              <a:defRPr sz="824">
                <a:solidFill>
                  <a:schemeClr val="accent1"/>
                </a:solidFill>
              </a:defRPr>
            </a:lvl1pPr>
          </a:lstStyle>
          <a:p>
            <a:pPr lvl="0"/>
            <a:r>
              <a:rPr lang="en-US"/>
              <a:t>Click to edit Master text styles</a:t>
            </a:r>
          </a:p>
        </p:txBody>
      </p:sp>
      <p:sp>
        <p:nvSpPr>
          <p:cNvPr id="10" name="Line 14"/>
          <p:cNvSpPr>
            <a:spLocks noChangeShapeType="1"/>
          </p:cNvSpPr>
          <p:nvPr userDrawn="1"/>
        </p:nvSpPr>
        <p:spPr bwMode="auto">
          <a:xfrm>
            <a:off x="609601" y="6070600"/>
            <a:ext cx="4993217" cy="0"/>
          </a:xfrm>
          <a:prstGeom prst="line">
            <a:avLst/>
          </a:prstGeom>
          <a:noFill/>
          <a:ln w="15875" cap="rnd">
            <a:solidFill>
              <a:schemeClr val="tx2"/>
            </a:solidFill>
            <a:prstDash val="sysDot"/>
            <a:round/>
            <a:headEnd/>
            <a:tailEnd/>
          </a:ln>
        </p:spPr>
        <p:txBody>
          <a:bodyPr lIns="86044" tIns="43022" rIns="86044" bIns="43022"/>
          <a:lstStyle/>
          <a:p>
            <a:endParaRPr lang="en-US" sz="1351" dirty="0"/>
          </a:p>
        </p:txBody>
      </p:sp>
      <p:sp>
        <p:nvSpPr>
          <p:cNvPr id="11" name="Text Placeholder 8"/>
          <p:cNvSpPr>
            <a:spLocks noGrp="1"/>
          </p:cNvSpPr>
          <p:nvPr>
            <p:ph type="body" sz="quarter" idx="13"/>
          </p:nvPr>
        </p:nvSpPr>
        <p:spPr>
          <a:xfrm>
            <a:off x="609602" y="6096002"/>
            <a:ext cx="4979184" cy="228600"/>
          </a:xfrm>
        </p:spPr>
        <p:txBody>
          <a:bodyPr/>
          <a:lstStyle>
            <a:lvl1pPr marL="0" indent="0">
              <a:buNone/>
              <a:defRPr sz="824" i="1">
                <a:solidFill>
                  <a:schemeClr val="accent1"/>
                </a:solidFill>
              </a:defRPr>
            </a:lvl1pPr>
          </a:lstStyle>
          <a:p>
            <a:pPr lvl="0"/>
            <a:r>
              <a:rPr lang="en-US"/>
              <a:t>Click to edit Master text styles</a:t>
            </a:r>
          </a:p>
        </p:txBody>
      </p:sp>
    </p:spTree>
    <p:extLst>
      <p:ext uri="{BB962C8B-B14F-4D97-AF65-F5344CB8AC3E}">
        <p14:creationId xmlns:p14="http://schemas.microsoft.com/office/powerpoint/2010/main" val="26903703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HUIT Section Transition slide">
    <p:bg>
      <p:bgPr>
        <a:solidFill>
          <a:srgbClr val="A51C30"/>
        </a:solidFill>
        <a:effectLst/>
      </p:bgPr>
    </p:bg>
    <p:spTree>
      <p:nvGrpSpPr>
        <p:cNvPr id="1" name=""/>
        <p:cNvGrpSpPr/>
        <p:nvPr/>
      </p:nvGrpSpPr>
      <p:grpSpPr>
        <a:xfrm>
          <a:off x="0" y="0"/>
          <a:ext cx="0" cy="0"/>
          <a:chOff x="0" y="0"/>
          <a:chExt cx="0" cy="0"/>
        </a:xfrm>
      </p:grpSpPr>
      <p:sp>
        <p:nvSpPr>
          <p:cNvPr id="3" name="Title 1"/>
          <p:cNvSpPr>
            <a:spLocks noGrp="1"/>
          </p:cNvSpPr>
          <p:nvPr>
            <p:ph type="title"/>
          </p:nvPr>
        </p:nvSpPr>
        <p:spPr>
          <a:xfrm>
            <a:off x="609600" y="4800602"/>
            <a:ext cx="10972800" cy="1143000"/>
          </a:xfrm>
        </p:spPr>
        <p:txBody>
          <a:bodyPr/>
          <a:lstStyle>
            <a:lvl1pPr>
              <a:defRPr sz="4177">
                <a:solidFill>
                  <a:schemeClr val="bg1"/>
                </a:solidFill>
              </a:defRPr>
            </a:lvl1pPr>
          </a:lstStyle>
          <a:p>
            <a:r>
              <a:rPr lang="en-US"/>
              <a:t>Click to edit Master title style</a:t>
            </a:r>
          </a:p>
        </p:txBody>
      </p:sp>
    </p:spTree>
    <p:extLst>
      <p:ext uri="{BB962C8B-B14F-4D97-AF65-F5344CB8AC3E}">
        <p14:creationId xmlns:p14="http://schemas.microsoft.com/office/powerpoint/2010/main" val="1865034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HUIT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11074400" cy="914400"/>
          </a:xfrm>
        </p:spPr>
        <p:txBody>
          <a:bodyPr/>
          <a:lstStyle/>
          <a:p>
            <a:r>
              <a:rPr lang="en-US"/>
              <a:t>Click to edit Master title style</a:t>
            </a:r>
          </a:p>
        </p:txBody>
      </p:sp>
      <p:sp>
        <p:nvSpPr>
          <p:cNvPr id="5" name="Slide Number Placeholder 5"/>
          <p:cNvSpPr>
            <a:spLocks noGrp="1"/>
          </p:cNvSpPr>
          <p:nvPr>
            <p:ph type="sldNum" sz="quarter" idx="10"/>
          </p:nvPr>
        </p:nvSpPr>
        <p:spPr>
          <a:ln/>
        </p:spPr>
        <p:txBody>
          <a:bodyPr/>
          <a:lstStyle>
            <a:lvl1pPr>
              <a:defRPr/>
            </a:lvl1pPr>
          </a:lstStyle>
          <a:p>
            <a:pPr>
              <a:defRPr/>
            </a:pPr>
            <a:fld id="{740CB79B-1DE2-4DCC-9026-293B1B324853}" type="slidenum">
              <a:rPr lang="en-US"/>
              <a:pPr>
                <a:defRPr/>
              </a:pPr>
              <a:t>‹#›</a:t>
            </a:fld>
            <a:endParaRPr lang="en-US" dirty="0"/>
          </a:p>
        </p:txBody>
      </p:sp>
      <p:sp>
        <p:nvSpPr>
          <p:cNvPr id="10" name="Text Placeholder 9"/>
          <p:cNvSpPr>
            <a:spLocks noGrp="1"/>
          </p:cNvSpPr>
          <p:nvPr>
            <p:ph type="body" sz="quarter" idx="12"/>
          </p:nvPr>
        </p:nvSpPr>
        <p:spPr>
          <a:xfrm>
            <a:off x="609600" y="6324601"/>
            <a:ext cx="7518400" cy="365125"/>
          </a:xfrm>
        </p:spPr>
        <p:txBody>
          <a:bodyPr/>
          <a:lstStyle>
            <a:lvl1pPr marL="0" indent="0">
              <a:buFontTx/>
              <a:buNone/>
              <a:defRPr sz="1118" b="0" i="1">
                <a:solidFill>
                  <a:schemeClr val="accent1"/>
                </a:solidFill>
              </a:defRPr>
            </a:lvl1pPr>
            <a:lvl2pPr marL="430233" indent="0">
              <a:buFontTx/>
              <a:buNone/>
              <a:defRPr sz="1118" b="0" i="1">
                <a:solidFill>
                  <a:schemeClr val="accent1"/>
                </a:solidFill>
              </a:defRPr>
            </a:lvl2pPr>
            <a:lvl3pPr marL="860466" indent="0">
              <a:buFontTx/>
              <a:buNone/>
              <a:defRPr sz="1118" b="0" i="1">
                <a:solidFill>
                  <a:schemeClr val="accent1"/>
                </a:solidFill>
              </a:defRPr>
            </a:lvl3pPr>
            <a:lvl4pPr marL="1290700" indent="0">
              <a:buFontTx/>
              <a:buNone/>
              <a:defRPr sz="1118" b="0" i="1">
                <a:solidFill>
                  <a:schemeClr val="accent1"/>
                </a:solidFill>
              </a:defRPr>
            </a:lvl4pPr>
            <a:lvl5pPr marL="1720933" indent="0">
              <a:buFontTx/>
              <a:buNone/>
              <a:defRPr sz="1118" b="0" i="1">
                <a:solidFill>
                  <a:schemeClr val="accent1"/>
                </a:solidFill>
              </a:defRPr>
            </a:lvl5pPr>
          </a:lstStyle>
          <a:p>
            <a:pPr lvl="0"/>
            <a:r>
              <a:rPr lang="en-US"/>
              <a:t>Click to edit Master text styles</a:t>
            </a:r>
          </a:p>
        </p:txBody>
      </p:sp>
      <p:sp>
        <p:nvSpPr>
          <p:cNvPr id="9" name="Table Placeholder 8"/>
          <p:cNvSpPr>
            <a:spLocks noGrp="1"/>
          </p:cNvSpPr>
          <p:nvPr>
            <p:ph type="tbl" sz="quarter" idx="13" hasCustomPrompt="1"/>
          </p:nvPr>
        </p:nvSpPr>
        <p:spPr>
          <a:xfrm>
            <a:off x="609600" y="1143001"/>
            <a:ext cx="11074400" cy="5029200"/>
          </a:xfrm>
        </p:spPr>
        <p:txBody>
          <a:bodyPr/>
          <a:lstStyle>
            <a:lvl1pPr>
              <a:defRPr baseline="0"/>
            </a:lvl1pPr>
          </a:lstStyle>
          <a:p>
            <a:r>
              <a:rPr lang="en-US" dirty="0"/>
              <a:t>Click icon to add a table</a:t>
            </a:r>
          </a:p>
        </p:txBody>
      </p:sp>
    </p:spTree>
    <p:extLst>
      <p:ext uri="{BB962C8B-B14F-4D97-AF65-F5344CB8AC3E}">
        <p14:creationId xmlns:p14="http://schemas.microsoft.com/office/powerpoint/2010/main" val="35373256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HUIT Table with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11074400" cy="914400"/>
          </a:xfrm>
        </p:spPr>
        <p:txBody>
          <a:bodyPr/>
          <a:lstStyle/>
          <a:p>
            <a:r>
              <a:rPr lang="en-US"/>
              <a:t>Click to edit Master title style</a:t>
            </a:r>
          </a:p>
        </p:txBody>
      </p:sp>
      <p:sp>
        <p:nvSpPr>
          <p:cNvPr id="5" name="Slide Number Placeholder 5"/>
          <p:cNvSpPr>
            <a:spLocks noGrp="1"/>
          </p:cNvSpPr>
          <p:nvPr>
            <p:ph type="sldNum" sz="quarter" idx="10"/>
          </p:nvPr>
        </p:nvSpPr>
        <p:spPr>
          <a:ln/>
        </p:spPr>
        <p:txBody>
          <a:bodyPr/>
          <a:lstStyle>
            <a:lvl1pPr>
              <a:defRPr/>
            </a:lvl1pPr>
          </a:lstStyle>
          <a:p>
            <a:pPr>
              <a:defRPr/>
            </a:pPr>
            <a:fld id="{740CB79B-1DE2-4DCC-9026-293B1B324853}" type="slidenum">
              <a:rPr lang="en-US"/>
              <a:pPr>
                <a:defRPr/>
              </a:pPr>
              <a:t>‹#›</a:t>
            </a:fld>
            <a:endParaRPr lang="en-US" dirty="0"/>
          </a:p>
        </p:txBody>
      </p:sp>
      <p:sp>
        <p:nvSpPr>
          <p:cNvPr id="10" name="Text Placeholder 9"/>
          <p:cNvSpPr>
            <a:spLocks noGrp="1"/>
          </p:cNvSpPr>
          <p:nvPr>
            <p:ph type="body" sz="quarter" idx="12"/>
          </p:nvPr>
        </p:nvSpPr>
        <p:spPr>
          <a:xfrm>
            <a:off x="609600" y="6324601"/>
            <a:ext cx="7518400" cy="365125"/>
          </a:xfrm>
        </p:spPr>
        <p:txBody>
          <a:bodyPr/>
          <a:lstStyle>
            <a:lvl1pPr marL="0" indent="0">
              <a:buFontTx/>
              <a:buNone/>
              <a:defRPr sz="1118" b="0" i="1">
                <a:solidFill>
                  <a:schemeClr val="accent1"/>
                </a:solidFill>
              </a:defRPr>
            </a:lvl1pPr>
            <a:lvl2pPr marL="430233" indent="0">
              <a:buFontTx/>
              <a:buNone/>
              <a:defRPr sz="1118" b="0" i="1">
                <a:solidFill>
                  <a:schemeClr val="accent1"/>
                </a:solidFill>
              </a:defRPr>
            </a:lvl2pPr>
            <a:lvl3pPr marL="860466" indent="0">
              <a:buFontTx/>
              <a:buNone/>
              <a:defRPr sz="1118" b="0" i="1">
                <a:solidFill>
                  <a:schemeClr val="accent1"/>
                </a:solidFill>
              </a:defRPr>
            </a:lvl3pPr>
            <a:lvl4pPr marL="1290700" indent="0">
              <a:buFontTx/>
              <a:buNone/>
              <a:defRPr sz="1118" b="0" i="1">
                <a:solidFill>
                  <a:schemeClr val="accent1"/>
                </a:solidFill>
              </a:defRPr>
            </a:lvl4pPr>
            <a:lvl5pPr marL="1720933" indent="0">
              <a:buFontTx/>
              <a:buNone/>
              <a:defRPr sz="1118" b="0" i="1">
                <a:solidFill>
                  <a:schemeClr val="accent1"/>
                </a:solidFill>
              </a:defRPr>
            </a:lvl5pPr>
          </a:lstStyle>
          <a:p>
            <a:pPr lvl="0"/>
            <a:r>
              <a:rPr lang="en-US"/>
              <a:t>Click to edit Master text styles</a:t>
            </a:r>
          </a:p>
        </p:txBody>
      </p:sp>
      <p:sp>
        <p:nvSpPr>
          <p:cNvPr id="4" name="Text Placeholder 3"/>
          <p:cNvSpPr>
            <a:spLocks noGrp="1"/>
          </p:cNvSpPr>
          <p:nvPr>
            <p:ph type="body" sz="quarter" idx="13"/>
          </p:nvPr>
        </p:nvSpPr>
        <p:spPr>
          <a:xfrm>
            <a:off x="609602" y="1295402"/>
            <a:ext cx="4368800" cy="4953000"/>
          </a:xfrm>
        </p:spPr>
        <p:txBody>
          <a:bodyPr/>
          <a:lstStyle>
            <a:lvl1pPr marL="0" indent="0">
              <a:buNone/>
              <a:defRPr/>
            </a:lvl1pPr>
          </a:lstStyle>
          <a:p>
            <a:pPr lvl="0"/>
            <a:r>
              <a:rPr lang="en-US"/>
              <a:t>Click to edit Master text styles</a:t>
            </a:r>
          </a:p>
        </p:txBody>
      </p:sp>
      <p:sp>
        <p:nvSpPr>
          <p:cNvPr id="6" name="Table Placeholder 5"/>
          <p:cNvSpPr>
            <a:spLocks noGrp="1"/>
          </p:cNvSpPr>
          <p:nvPr>
            <p:ph type="tbl" sz="quarter" idx="14" hasCustomPrompt="1"/>
          </p:nvPr>
        </p:nvSpPr>
        <p:spPr>
          <a:xfrm>
            <a:off x="5080000" y="1295402"/>
            <a:ext cx="6604000" cy="4953000"/>
          </a:xfrm>
        </p:spPr>
        <p:txBody>
          <a:bodyPr/>
          <a:lstStyle/>
          <a:p>
            <a:r>
              <a:rPr lang="en-US" dirty="0"/>
              <a:t>Click icon to add a table</a:t>
            </a:r>
          </a:p>
        </p:txBody>
      </p:sp>
    </p:spTree>
    <p:extLst>
      <p:ext uri="{BB962C8B-B14F-4D97-AF65-F5344CB8AC3E}">
        <p14:creationId xmlns:p14="http://schemas.microsoft.com/office/powerpoint/2010/main" val="2739830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1" y="2130427"/>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30233" indent="0" algn="ctr">
              <a:buNone/>
              <a:defRPr/>
            </a:lvl2pPr>
            <a:lvl3pPr marL="860466" indent="0" algn="ctr">
              <a:buNone/>
              <a:defRPr/>
            </a:lvl3pPr>
            <a:lvl4pPr marL="1290700" indent="0" algn="ctr">
              <a:buNone/>
              <a:defRPr/>
            </a:lvl4pPr>
            <a:lvl5pPr marL="1720933" indent="0" algn="ctr">
              <a:buNone/>
              <a:defRPr/>
            </a:lvl5pPr>
            <a:lvl6pPr marL="2151165" indent="0" algn="ctr">
              <a:buNone/>
              <a:defRPr/>
            </a:lvl6pPr>
            <a:lvl7pPr marL="2581398" indent="0" algn="ctr">
              <a:buNone/>
              <a:defRPr/>
            </a:lvl7pPr>
            <a:lvl8pPr marL="3011632" indent="0" algn="ctr">
              <a:buNone/>
              <a:defRPr/>
            </a:lvl8pPr>
            <a:lvl9pPr marL="3441865" indent="0" algn="ctr">
              <a:buNone/>
              <a:defRPr/>
            </a:lvl9pPr>
          </a:lstStyle>
          <a:p>
            <a:r>
              <a:rPr lang="en-US"/>
              <a:t>Click to edit Master subtitle style</a:t>
            </a:r>
          </a:p>
        </p:txBody>
      </p:sp>
    </p:spTree>
    <p:extLst>
      <p:ext uri="{BB962C8B-B14F-4D97-AF65-F5344CB8AC3E}">
        <p14:creationId xmlns:p14="http://schemas.microsoft.com/office/powerpoint/2010/main" val="39637852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1" i="0"/>
            </a:lvl1pPr>
          </a:lstStyle>
          <a:p>
            <a:r>
              <a:rPr lang="en-US"/>
              <a:t>Click to edit Master title style</a:t>
            </a:r>
            <a:br>
              <a:rPr lang="en-US"/>
            </a:br>
            <a:endParaRPr lang="en-US"/>
          </a:p>
        </p:txBody>
      </p:sp>
      <p:sp>
        <p:nvSpPr>
          <p:cNvPr id="3" name="Slide Number Placeholder 2"/>
          <p:cNvSpPr>
            <a:spLocks noGrp="1"/>
          </p:cNvSpPr>
          <p:nvPr>
            <p:ph type="sldNum" sz="quarter" idx="10"/>
          </p:nvPr>
        </p:nvSpPr>
        <p:spPr/>
        <p:txBody>
          <a:bodyPr/>
          <a:lstStyle/>
          <a:p>
            <a:pPr>
              <a:defRPr/>
            </a:pPr>
            <a:fld id="{3D6EDCD8-B171-4E7C-B823-2B1A7255EFC5}" type="slidenum">
              <a:rPr lang="en-US" smtClean="0"/>
              <a:pPr>
                <a:defRPr/>
              </a:pPr>
              <a:t>‹#›</a:t>
            </a:fld>
            <a:endParaRPr lang="en-US" dirty="0"/>
          </a:p>
        </p:txBody>
      </p:sp>
    </p:spTree>
    <p:extLst>
      <p:ext uri="{BB962C8B-B14F-4D97-AF65-F5344CB8AC3E}">
        <p14:creationId xmlns:p14="http://schemas.microsoft.com/office/powerpoint/2010/main" val="42347926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HUIT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11074400" cy="914400"/>
          </a:xfrm>
        </p:spPr>
        <p:txBody>
          <a:bodyPr/>
          <a:lstStyle/>
          <a:p>
            <a:r>
              <a:rPr lang="en-US"/>
              <a:t>Click to edit Master title style</a:t>
            </a:r>
          </a:p>
        </p:txBody>
      </p:sp>
      <p:sp>
        <p:nvSpPr>
          <p:cNvPr id="5" name="Slide Number Placeholder 5"/>
          <p:cNvSpPr>
            <a:spLocks noGrp="1"/>
          </p:cNvSpPr>
          <p:nvPr>
            <p:ph type="sldNum" sz="quarter" idx="10"/>
          </p:nvPr>
        </p:nvSpPr>
        <p:spPr>
          <a:ln/>
        </p:spPr>
        <p:txBody>
          <a:bodyPr/>
          <a:lstStyle>
            <a:lvl1pPr>
              <a:defRPr/>
            </a:lvl1pPr>
          </a:lstStyle>
          <a:p>
            <a:pPr>
              <a:defRPr/>
            </a:pPr>
            <a:fld id="{740CB79B-1DE2-4DCC-9026-293B1B324853}" type="slidenum">
              <a:rPr lang="en-US"/>
              <a:pPr>
                <a:defRPr/>
              </a:pPr>
              <a:t>‹#›</a:t>
            </a:fld>
            <a:endParaRPr lang="en-US" dirty="0"/>
          </a:p>
        </p:txBody>
      </p:sp>
      <p:sp>
        <p:nvSpPr>
          <p:cNvPr id="10" name="Text Placeholder 9"/>
          <p:cNvSpPr>
            <a:spLocks noGrp="1"/>
          </p:cNvSpPr>
          <p:nvPr>
            <p:ph type="body" sz="quarter" idx="12"/>
          </p:nvPr>
        </p:nvSpPr>
        <p:spPr>
          <a:xfrm>
            <a:off x="609600" y="6324601"/>
            <a:ext cx="7518400" cy="365125"/>
          </a:xfrm>
        </p:spPr>
        <p:txBody>
          <a:bodyPr/>
          <a:lstStyle>
            <a:lvl1pPr marL="0" indent="0">
              <a:buFontTx/>
              <a:buNone/>
              <a:defRPr sz="1118" b="0" i="1">
                <a:solidFill>
                  <a:schemeClr val="accent1"/>
                </a:solidFill>
              </a:defRPr>
            </a:lvl1pPr>
            <a:lvl2pPr marL="430233" indent="0">
              <a:buFontTx/>
              <a:buNone/>
              <a:defRPr sz="1118" b="0" i="1">
                <a:solidFill>
                  <a:schemeClr val="accent1"/>
                </a:solidFill>
              </a:defRPr>
            </a:lvl2pPr>
            <a:lvl3pPr marL="860466" indent="0">
              <a:buFontTx/>
              <a:buNone/>
              <a:defRPr sz="1118" b="0" i="1">
                <a:solidFill>
                  <a:schemeClr val="accent1"/>
                </a:solidFill>
              </a:defRPr>
            </a:lvl3pPr>
            <a:lvl4pPr marL="1290700" indent="0">
              <a:buFontTx/>
              <a:buNone/>
              <a:defRPr sz="1118" b="0" i="1">
                <a:solidFill>
                  <a:schemeClr val="accent1"/>
                </a:solidFill>
              </a:defRPr>
            </a:lvl4pPr>
            <a:lvl5pPr marL="1720933" indent="0">
              <a:buFontTx/>
              <a:buNone/>
              <a:defRPr sz="1118" b="0" i="1">
                <a:solidFill>
                  <a:schemeClr val="accent1"/>
                </a:solidFill>
              </a:defRPr>
            </a:lvl5pPr>
          </a:lstStyle>
          <a:p>
            <a:pPr lvl="0"/>
            <a:r>
              <a:rPr lang="en-US"/>
              <a:t>Click to edit Master text styles</a:t>
            </a:r>
          </a:p>
        </p:txBody>
      </p:sp>
      <p:sp>
        <p:nvSpPr>
          <p:cNvPr id="9" name="Table Placeholder 8"/>
          <p:cNvSpPr>
            <a:spLocks noGrp="1"/>
          </p:cNvSpPr>
          <p:nvPr>
            <p:ph type="tbl" sz="quarter" idx="13" hasCustomPrompt="1"/>
          </p:nvPr>
        </p:nvSpPr>
        <p:spPr>
          <a:xfrm>
            <a:off x="609600" y="1143001"/>
            <a:ext cx="11074400" cy="5029200"/>
          </a:xfrm>
        </p:spPr>
        <p:txBody>
          <a:bodyPr/>
          <a:lstStyle>
            <a:lvl1pPr>
              <a:defRPr baseline="0"/>
            </a:lvl1pPr>
          </a:lstStyle>
          <a:p>
            <a:r>
              <a:rPr lang="en-US" dirty="0"/>
              <a:t>Click icon to add a table</a:t>
            </a:r>
          </a:p>
        </p:txBody>
      </p:sp>
    </p:spTree>
    <p:extLst>
      <p:ext uri="{BB962C8B-B14F-4D97-AF65-F5344CB8AC3E}">
        <p14:creationId xmlns:p14="http://schemas.microsoft.com/office/powerpoint/2010/main" val="3997705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HUIT Text &amp; Image">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10871200" cy="91440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a:lvl1pPr>
          </a:lstStyle>
          <a:p>
            <a:pPr>
              <a:defRPr/>
            </a:pPr>
            <a:fld id="{3C7DC2BC-9C26-42ED-9786-2E2FE499DF6C}" type="slidenum">
              <a:rPr lang="en-US"/>
              <a:pPr>
                <a:defRPr/>
              </a:pPr>
              <a:t>‹#›</a:t>
            </a:fld>
            <a:endParaRPr lang="en-US" dirty="0"/>
          </a:p>
        </p:txBody>
      </p:sp>
      <p:sp>
        <p:nvSpPr>
          <p:cNvPr id="6" name="Picture Placeholder 5"/>
          <p:cNvSpPr>
            <a:spLocks noGrp="1"/>
          </p:cNvSpPr>
          <p:nvPr>
            <p:ph type="pic" sz="quarter" idx="11"/>
          </p:nvPr>
        </p:nvSpPr>
        <p:spPr>
          <a:xfrm>
            <a:off x="6197603" y="1219202"/>
            <a:ext cx="5283200" cy="4525963"/>
          </a:xfrm>
        </p:spPr>
        <p:txBody>
          <a:bodyPr/>
          <a:lstStyle/>
          <a:p>
            <a:r>
              <a:rPr lang="en-US" dirty="0"/>
              <a:t>Click icon to add picture</a:t>
            </a:r>
          </a:p>
        </p:txBody>
      </p:sp>
    </p:spTree>
    <p:extLst>
      <p:ext uri="{BB962C8B-B14F-4D97-AF65-F5344CB8AC3E}">
        <p14:creationId xmlns:p14="http://schemas.microsoft.com/office/powerpoint/2010/main" val="3965876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End / Transition Slide - Short Title + Subtitl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44055" y="3110773"/>
            <a:ext cx="11425912" cy="669414"/>
          </a:xfrm>
        </p:spPr>
        <p:txBody>
          <a:bodyPr wrap="square">
            <a:spAutoFit/>
          </a:bodyPr>
          <a:lstStyle>
            <a:lvl1pPr>
              <a:lnSpc>
                <a:spcPts val="4500"/>
              </a:lnSpc>
              <a:defRPr sz="4800" b="1">
                <a:latin typeface="Arial" panose="020B0604020202020204" pitchFamily="34" charset="0"/>
                <a:cs typeface="Arial" panose="020B0604020202020204" pitchFamily="34" charset="0"/>
              </a:defRPr>
            </a:lvl1pPr>
          </a:lstStyle>
          <a:p>
            <a:r>
              <a:rPr lang="en-US"/>
              <a:t>Click to add a short title </a:t>
            </a:r>
          </a:p>
        </p:txBody>
      </p:sp>
      <p:sp>
        <p:nvSpPr>
          <p:cNvPr id="21" name="Text Placeholder 2">
            <a:extLst>
              <a:ext uri="{FF2B5EF4-FFF2-40B4-BE49-F238E27FC236}">
                <a16:creationId xmlns:a16="http://schemas.microsoft.com/office/drawing/2014/main" id="{246DB32F-77C7-9B43-BF01-8EEA6FE1150E}"/>
              </a:ext>
            </a:extLst>
          </p:cNvPr>
          <p:cNvSpPr>
            <a:spLocks noGrp="1"/>
          </p:cNvSpPr>
          <p:nvPr>
            <p:ph type="body" idx="1" hasCustomPrompt="1"/>
          </p:nvPr>
        </p:nvSpPr>
        <p:spPr>
          <a:xfrm>
            <a:off x="344056" y="3683697"/>
            <a:ext cx="11386178" cy="1255728"/>
          </a:xfrm>
        </p:spPr>
        <p:txBody>
          <a:bodyPr wrap="square">
            <a:spAutoFit/>
          </a:bodyPr>
          <a:lstStyle>
            <a:lvl1pPr marL="0" indent="0">
              <a:buNone/>
              <a:defRPr sz="2800" b="1" i="0">
                <a:solidFill>
                  <a:schemeClr val="tx1">
                    <a:lumMod val="75000"/>
                    <a:lumOff val="25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add a subtitle – if you change the font color or background color, consider accessibility and check for color contrast</a:t>
            </a:r>
          </a:p>
        </p:txBody>
      </p:sp>
    </p:spTree>
    <p:extLst>
      <p:ext uri="{BB962C8B-B14F-4D97-AF65-F5344CB8AC3E}">
        <p14:creationId xmlns:p14="http://schemas.microsoft.com/office/powerpoint/2010/main" val="270491718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56">
          <p15:clr>
            <a:srgbClr val="FBAE40"/>
          </p15:clr>
        </p15:guide>
        <p15:guide id="7" orient="horz" pos="288">
          <p15:clr>
            <a:srgbClr val="FBAE40"/>
          </p15:clr>
        </p15:guide>
        <p15:guide id="8" pos="1776" userDrawn="1">
          <p15:clr>
            <a:srgbClr val="FBAE40"/>
          </p15:clr>
        </p15:guide>
        <p15:guide id="9" orient="horz" pos="226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ptional Thank You slide">
    <p:spTree>
      <p:nvGrpSpPr>
        <p:cNvPr id="1" name=""/>
        <p:cNvGrpSpPr/>
        <p:nvPr/>
      </p:nvGrpSpPr>
      <p:grpSpPr>
        <a:xfrm>
          <a:off x="0" y="0"/>
          <a:ext cx="0" cy="0"/>
          <a:chOff x="0" y="0"/>
          <a:chExt cx="0" cy="0"/>
        </a:xfrm>
      </p:grpSpPr>
      <p:sp>
        <p:nvSpPr>
          <p:cNvPr id="3" name="Slide Number Placeholder 5"/>
          <p:cNvSpPr>
            <a:spLocks noGrp="1"/>
          </p:cNvSpPr>
          <p:nvPr>
            <p:ph type="sldNum" sz="quarter" idx="10"/>
          </p:nvPr>
        </p:nvSpPr>
        <p:spPr>
          <a:ln/>
        </p:spPr>
        <p:txBody>
          <a:bodyPr/>
          <a:lstStyle>
            <a:lvl1pPr>
              <a:defRPr/>
            </a:lvl1pPr>
          </a:lstStyle>
          <a:p>
            <a:pPr>
              <a:defRPr/>
            </a:pPr>
            <a:fld id="{DEB59FC9-87D9-451F-8417-855905A59795}" type="slidenum">
              <a:rPr lang="en-US"/>
              <a:pPr>
                <a:defRPr/>
              </a:pPr>
              <a:t>‹#›</a:t>
            </a:fld>
            <a:endParaRPr lang="en-US" dirty="0"/>
          </a:p>
        </p:txBody>
      </p:sp>
      <p:pic>
        <p:nvPicPr>
          <p:cNvPr id="4" name="Picture 3" descr="horizontal.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15529" y="553073"/>
            <a:ext cx="4990614" cy="601400"/>
          </a:xfrm>
          <a:prstGeom prst="rect">
            <a:avLst/>
          </a:prstGeom>
        </p:spPr>
      </p:pic>
      <p:sp>
        <p:nvSpPr>
          <p:cNvPr id="5" name="TextBox 4"/>
          <p:cNvSpPr txBox="1"/>
          <p:nvPr userDrawn="1"/>
        </p:nvSpPr>
        <p:spPr>
          <a:xfrm>
            <a:off x="3855342" y="3144077"/>
            <a:ext cx="3328478" cy="729689"/>
          </a:xfrm>
          <a:prstGeom prst="rect">
            <a:avLst/>
          </a:prstGeom>
          <a:noFill/>
        </p:spPr>
        <p:txBody>
          <a:bodyPr wrap="none" lIns="86044" tIns="43022" rIns="86044" bIns="43022" rtlCol="0" anchor="ctr">
            <a:spAutoFit/>
          </a:bodyPr>
          <a:lstStyle/>
          <a:p>
            <a:r>
              <a:rPr lang="en-US" sz="4177" b="1" dirty="0">
                <a:solidFill>
                  <a:srgbClr val="8A162C"/>
                </a:solidFill>
                <a:latin typeface="Arial"/>
                <a:cs typeface="Arial"/>
              </a:rPr>
              <a:t>Thank you!  </a:t>
            </a:r>
            <a:endParaRPr lang="en-US" sz="4177" b="1" u="sng" dirty="0">
              <a:solidFill>
                <a:srgbClr val="8A162C"/>
              </a:solidFill>
              <a:latin typeface="Arial"/>
              <a:cs typeface="Arial"/>
            </a:endParaRPr>
          </a:p>
        </p:txBody>
      </p:sp>
    </p:spTree>
    <p:extLst>
      <p:ext uri="{BB962C8B-B14F-4D97-AF65-F5344CB8AC3E}">
        <p14:creationId xmlns:p14="http://schemas.microsoft.com/office/powerpoint/2010/main" val="38300985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 End / Transition Slide - Long Titl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46364" y="2948995"/>
            <a:ext cx="11409748" cy="3046988"/>
          </a:xfrm>
        </p:spPr>
        <p:txBody>
          <a:bodyPr wrap="square" anchor="t" anchorCtr="0">
            <a:spAutoFit/>
          </a:bodyPr>
          <a:lstStyle>
            <a:lvl1pPr>
              <a:lnSpc>
                <a:spcPct val="100000"/>
              </a:lnSpc>
              <a:defRPr sz="4800" b="1">
                <a:latin typeface="Arial" panose="020B0604020202020204" pitchFamily="34" charset="0"/>
                <a:cs typeface="Arial" panose="020B0604020202020204" pitchFamily="34" charset="0"/>
              </a:defRPr>
            </a:lvl1pPr>
          </a:lstStyle>
          <a:p>
            <a:r>
              <a:rPr lang="en-US"/>
              <a:t>Click to add a long title – if you change the font color or background color, consider accessibility and check for color contrast</a:t>
            </a:r>
          </a:p>
        </p:txBody>
      </p:sp>
    </p:spTree>
    <p:extLst>
      <p:ext uri="{BB962C8B-B14F-4D97-AF65-F5344CB8AC3E}">
        <p14:creationId xmlns:p14="http://schemas.microsoft.com/office/powerpoint/2010/main" val="1210513094"/>
      </p:ext>
    </p:extLst>
  </p:cSld>
  <p:clrMapOvr>
    <a:masterClrMapping/>
  </p:clrMapOvr>
  <p:extLst>
    <p:ext uri="{DCECCB84-F9BA-43D5-87BE-67443E8EF086}">
      <p15:sldGuideLst xmlns:p15="http://schemas.microsoft.com/office/powerpoint/2012/main">
        <p15:guide id="1" orient="horz" pos="2184">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56">
          <p15:clr>
            <a:srgbClr val="FBAE40"/>
          </p15:clr>
        </p15:guide>
        <p15:guide id="7" orient="horz" pos="288">
          <p15:clr>
            <a:srgbClr val="FBAE40"/>
          </p15:clr>
        </p15:guide>
        <p15:guide id="8" pos="1776">
          <p15:clr>
            <a:srgbClr val="FBAE40"/>
          </p15:clr>
        </p15:guide>
        <p15:guide id="9" orient="horz" pos="226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 End / Transition Slide - Short Title + Subtitl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44055" y="3110773"/>
            <a:ext cx="11425912" cy="669414"/>
          </a:xfrm>
        </p:spPr>
        <p:txBody>
          <a:bodyPr wrap="square">
            <a:spAutoFit/>
          </a:bodyPr>
          <a:lstStyle>
            <a:lvl1pPr>
              <a:lnSpc>
                <a:spcPts val="4500"/>
              </a:lnSpc>
              <a:defRPr sz="4800" b="1">
                <a:latin typeface="Arial" panose="020B0604020202020204" pitchFamily="34" charset="0"/>
                <a:cs typeface="Arial" panose="020B0604020202020204" pitchFamily="34" charset="0"/>
              </a:defRPr>
            </a:lvl1pPr>
          </a:lstStyle>
          <a:p>
            <a:r>
              <a:rPr lang="en-US"/>
              <a:t>Click to add a short title </a:t>
            </a:r>
          </a:p>
        </p:txBody>
      </p:sp>
      <p:sp>
        <p:nvSpPr>
          <p:cNvPr id="21" name="Text Placeholder 2">
            <a:extLst>
              <a:ext uri="{FF2B5EF4-FFF2-40B4-BE49-F238E27FC236}">
                <a16:creationId xmlns:a16="http://schemas.microsoft.com/office/drawing/2014/main" id="{246DB32F-77C7-9B43-BF01-8EEA6FE1150E}"/>
              </a:ext>
            </a:extLst>
          </p:cNvPr>
          <p:cNvSpPr>
            <a:spLocks noGrp="1"/>
          </p:cNvSpPr>
          <p:nvPr>
            <p:ph type="body" idx="1" hasCustomPrompt="1"/>
          </p:nvPr>
        </p:nvSpPr>
        <p:spPr>
          <a:xfrm>
            <a:off x="344056" y="3683697"/>
            <a:ext cx="11386178" cy="1255728"/>
          </a:xfrm>
        </p:spPr>
        <p:txBody>
          <a:bodyPr wrap="square">
            <a:spAutoFit/>
          </a:bodyPr>
          <a:lstStyle>
            <a:lvl1pPr marL="0" indent="0">
              <a:buNone/>
              <a:defRPr sz="2800" b="1" i="0">
                <a:solidFill>
                  <a:schemeClr val="tx1">
                    <a:lumMod val="75000"/>
                    <a:lumOff val="25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add a subtitle – if you change the font color or background color, consider accessibility and check for color contrast</a:t>
            </a:r>
          </a:p>
        </p:txBody>
      </p:sp>
    </p:spTree>
    <p:extLst>
      <p:ext uri="{BB962C8B-B14F-4D97-AF65-F5344CB8AC3E}">
        <p14:creationId xmlns:p14="http://schemas.microsoft.com/office/powerpoint/2010/main" val="151958906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56">
          <p15:clr>
            <a:srgbClr val="FBAE40"/>
          </p15:clr>
        </p15:guide>
        <p15:guide id="7" orient="horz" pos="288">
          <p15:clr>
            <a:srgbClr val="FBAE40"/>
          </p15:clr>
        </p15:guide>
        <p15:guide id="8" pos="1776">
          <p15:clr>
            <a:srgbClr val="FBAE40"/>
          </p15:clr>
        </p15:guide>
        <p15:guide id="9" orient="horz" pos="226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Text / Media - 1 Column Only">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55600" y="255774"/>
            <a:ext cx="11400512" cy="606833"/>
          </a:xfrm>
        </p:spPr>
        <p:txBody>
          <a:bodyPr wrap="square">
            <a:spAutoFit/>
          </a:bodyPr>
          <a:lstStyle>
            <a:lvl1pPr>
              <a:lnSpc>
                <a:spcPts val="4500"/>
              </a:lnSpc>
              <a:defRPr sz="2800" b="1">
                <a:latin typeface="Arial" panose="020B0604020202020204" pitchFamily="34" charset="0"/>
                <a:cs typeface="Arial" panose="020B0604020202020204" pitchFamily="34" charset="0"/>
              </a:defRPr>
            </a:lvl1pPr>
          </a:lstStyle>
          <a:p>
            <a:r>
              <a:rPr lang="en-US"/>
              <a:t>Click to add your title</a:t>
            </a:r>
          </a:p>
        </p:txBody>
      </p:sp>
      <p:sp>
        <p:nvSpPr>
          <p:cNvPr id="10" name="Content Placeholder 2">
            <a:extLst>
              <a:ext uri="{FF2B5EF4-FFF2-40B4-BE49-F238E27FC236}">
                <a16:creationId xmlns:a16="http://schemas.microsoft.com/office/drawing/2014/main" id="{E219C90F-1139-694A-A10E-5D95BA2E360C}"/>
              </a:ext>
            </a:extLst>
          </p:cNvPr>
          <p:cNvSpPr>
            <a:spLocks noGrp="1"/>
          </p:cNvSpPr>
          <p:nvPr>
            <p:ph idx="1" hasCustomPrompt="1"/>
          </p:nvPr>
        </p:nvSpPr>
        <p:spPr>
          <a:xfrm>
            <a:off x="355600" y="1104900"/>
            <a:ext cx="11379200" cy="4963391"/>
          </a:xfrm>
        </p:spPr>
        <p:txBody>
          <a:bodyPr/>
          <a:lstStyle>
            <a:lvl1pPr marL="228600" indent="-228600">
              <a:buFont typeface="Wingdings" pitchFamily="2" charset="2"/>
              <a:buChar char="§"/>
              <a:defRPr sz="2000"/>
            </a:lvl1pPr>
            <a:lvl2pPr marL="685800" indent="-228600">
              <a:buSzPct val="120000"/>
              <a:buFont typeface="Wingdings" pitchFamily="2" charset="2"/>
              <a:buChar char="§"/>
              <a:defRPr sz="1800"/>
            </a:lvl2pPr>
            <a:lvl3pPr marL="1143000" indent="-228600">
              <a:buSzPct val="120000"/>
              <a:buFont typeface="Wingdings" pitchFamily="2" charset="2"/>
              <a:buChar char="§"/>
              <a:defRPr sz="1800"/>
            </a:lvl3pPr>
            <a:lvl4pPr marL="1600200" indent="-228600">
              <a:buSzPct val="120000"/>
              <a:buFont typeface="Wingdings" pitchFamily="2" charset="2"/>
              <a:buChar char="§"/>
              <a:defRPr sz="1400"/>
            </a:lvl4pPr>
            <a:lvl5pPr marL="2057400" indent="-228600">
              <a:buSzPct val="120000"/>
              <a:buFont typeface="Wingdings" pitchFamily="2" charset="2"/>
              <a:buChar char="§"/>
              <a:defRPr sz="1400"/>
            </a:lvl5pPr>
          </a:lstStyle>
          <a:p>
            <a:pPr lvl="0"/>
            <a:r>
              <a:rPr lang="en-US"/>
              <a:t>Click to add text or media – for text, keep in mind accessibility and consider setting line spacing to 1.5, keeping text left-aligned, and maintaining a font size of at least 18pt</a:t>
            </a:r>
          </a:p>
          <a:p>
            <a:pPr lvl="1"/>
            <a:r>
              <a:rPr lang="en-US"/>
              <a:t>Second Level </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5269818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32">
          <p15:clr>
            <a:srgbClr val="FBAE40"/>
          </p15:clr>
        </p15:guide>
        <p15:guide id="7" orient="horz" pos="288">
          <p15:clr>
            <a:srgbClr val="FBAE40"/>
          </p15:clr>
        </p15:guide>
        <p15:guide id="8" orient="horz" pos="696">
          <p15:clr>
            <a:srgbClr val="FBAE40"/>
          </p15:clr>
        </p15:guide>
        <p15:guide id="9" pos="576">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Text / Media - 1 Column + Intro">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55600" y="253838"/>
            <a:ext cx="11400512" cy="606833"/>
          </a:xfrm>
        </p:spPr>
        <p:txBody>
          <a:bodyPr wrap="square">
            <a:spAutoFit/>
          </a:bodyPr>
          <a:lstStyle>
            <a:lvl1pPr>
              <a:lnSpc>
                <a:spcPts val="4500"/>
              </a:lnSpc>
              <a:defRPr sz="2800" b="1">
                <a:latin typeface="Arial" panose="020B0604020202020204" pitchFamily="34" charset="0"/>
                <a:cs typeface="Arial" panose="020B0604020202020204" pitchFamily="34" charset="0"/>
              </a:defRPr>
            </a:lvl1pPr>
          </a:lstStyle>
          <a:p>
            <a:r>
              <a:rPr lang="en-US"/>
              <a:t>Click to add your title</a:t>
            </a:r>
          </a:p>
        </p:txBody>
      </p:sp>
      <p:sp>
        <p:nvSpPr>
          <p:cNvPr id="10" name="Content Placeholder 2">
            <a:extLst>
              <a:ext uri="{FF2B5EF4-FFF2-40B4-BE49-F238E27FC236}">
                <a16:creationId xmlns:a16="http://schemas.microsoft.com/office/drawing/2014/main" id="{E219C90F-1139-694A-A10E-5D95BA2E360C}"/>
              </a:ext>
            </a:extLst>
          </p:cNvPr>
          <p:cNvSpPr>
            <a:spLocks noGrp="1"/>
          </p:cNvSpPr>
          <p:nvPr>
            <p:ph idx="1" hasCustomPrompt="1"/>
          </p:nvPr>
        </p:nvSpPr>
        <p:spPr>
          <a:xfrm>
            <a:off x="355599" y="2050473"/>
            <a:ext cx="11379201" cy="4017818"/>
          </a:xfrm>
        </p:spPr>
        <p:txBody>
          <a:bodyPr/>
          <a:lstStyle>
            <a:lvl1pPr marL="228600" indent="-228600">
              <a:buFont typeface="Wingdings" pitchFamily="2" charset="2"/>
              <a:buChar char="§"/>
              <a:defRPr sz="2000"/>
            </a:lvl1pPr>
            <a:lvl2pPr marL="685800" indent="-228600">
              <a:buSzPct val="120000"/>
              <a:buFont typeface="Wingdings" pitchFamily="2" charset="2"/>
              <a:buChar char="§"/>
              <a:defRPr sz="1800"/>
            </a:lvl2pPr>
            <a:lvl3pPr marL="1143000" indent="-228600">
              <a:buSzPct val="120000"/>
              <a:buFont typeface="Wingdings" pitchFamily="2" charset="2"/>
              <a:buChar char="§"/>
              <a:defRPr sz="1800"/>
            </a:lvl3pPr>
            <a:lvl4pPr marL="1600200" indent="-228600">
              <a:buSzPct val="120000"/>
              <a:buFont typeface="Wingdings" pitchFamily="2" charset="2"/>
              <a:buChar char="§"/>
              <a:defRPr sz="1400"/>
            </a:lvl4pPr>
            <a:lvl5pPr marL="2057400" indent="-228600">
              <a:buSzPct val="120000"/>
              <a:buFont typeface="Wingdings" pitchFamily="2" charset="2"/>
              <a:buChar char="§"/>
              <a:defRPr sz="1400"/>
            </a:lvl5pPr>
          </a:lstStyle>
          <a:p>
            <a:pPr lvl="0"/>
            <a:r>
              <a:rPr lang="en-US"/>
              <a:t>Click to add text or media – for text, keep in mind accessibility and consider setting line spacing to 1.5, keeping text left-aligned, and maintaining a font size of at least 18pt</a:t>
            </a:r>
          </a:p>
          <a:p>
            <a:pPr lvl="1"/>
            <a:r>
              <a:rPr lang="en-US"/>
              <a:t>Second Level</a:t>
            </a:r>
          </a:p>
          <a:p>
            <a:pPr lvl="2"/>
            <a:r>
              <a:rPr lang="en-US"/>
              <a:t>Third Level</a:t>
            </a:r>
          </a:p>
          <a:p>
            <a:pPr lvl="3"/>
            <a:r>
              <a:rPr lang="en-US"/>
              <a:t>Fourth level</a:t>
            </a:r>
          </a:p>
          <a:p>
            <a:pPr lvl="4"/>
            <a:r>
              <a:rPr lang="en-US"/>
              <a:t>Fifth level</a:t>
            </a:r>
          </a:p>
        </p:txBody>
      </p:sp>
      <p:sp>
        <p:nvSpPr>
          <p:cNvPr id="12" name="Text Placeholder 2">
            <a:extLst>
              <a:ext uri="{FF2B5EF4-FFF2-40B4-BE49-F238E27FC236}">
                <a16:creationId xmlns:a16="http://schemas.microsoft.com/office/drawing/2014/main" id="{D2F26228-B944-A440-9918-B77CFCD3F683}"/>
              </a:ext>
            </a:extLst>
          </p:cNvPr>
          <p:cNvSpPr>
            <a:spLocks noGrp="1"/>
          </p:cNvSpPr>
          <p:nvPr>
            <p:ph type="body" idx="13" hasCustomPrompt="1"/>
          </p:nvPr>
        </p:nvSpPr>
        <p:spPr>
          <a:xfrm>
            <a:off x="355600" y="1104900"/>
            <a:ext cx="11379201" cy="723900"/>
          </a:xfrm>
        </p:spPr>
        <p:txBody>
          <a:bodyPr lIns="0" tIns="0" rIns="0" bIns="0" anchor="t" anchorCtr="0">
            <a:normAutofit/>
          </a:bodyPr>
          <a:lstStyle>
            <a:lvl1pPr marL="91440" indent="0">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add an introduction, summary, overview, etc. </a:t>
            </a:r>
          </a:p>
        </p:txBody>
      </p:sp>
    </p:spTree>
    <p:extLst>
      <p:ext uri="{BB962C8B-B14F-4D97-AF65-F5344CB8AC3E}">
        <p14:creationId xmlns:p14="http://schemas.microsoft.com/office/powerpoint/2010/main" val="164927467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32">
          <p15:clr>
            <a:srgbClr val="FBAE40"/>
          </p15:clr>
        </p15:guide>
        <p15:guide id="7" orient="horz" pos="288">
          <p15:clr>
            <a:srgbClr val="FBAE40"/>
          </p15:clr>
        </p15:guide>
        <p15:guide id="8" orient="horz" pos="696">
          <p15:clr>
            <a:srgbClr val="FBAE40"/>
          </p15:clr>
        </p15:guide>
        <p15:guide id="9" orient="horz" pos="1152">
          <p15:clr>
            <a:srgbClr val="FBAE40"/>
          </p15:clr>
        </p15:guide>
        <p15:guide id="10" pos="576">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ombston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65760" y="253838"/>
            <a:ext cx="11390352" cy="606833"/>
          </a:xfrm>
        </p:spPr>
        <p:txBody>
          <a:bodyPr wrap="square">
            <a:spAutoFit/>
          </a:bodyPr>
          <a:lstStyle>
            <a:lvl1pPr>
              <a:lnSpc>
                <a:spcPts val="4500"/>
              </a:lnSpc>
              <a:defRPr sz="2800" b="1">
                <a:latin typeface="Arial" panose="020B0604020202020204" pitchFamily="34" charset="0"/>
                <a:cs typeface="Arial" panose="020B0604020202020204" pitchFamily="34" charset="0"/>
              </a:defRPr>
            </a:lvl1pPr>
          </a:lstStyle>
          <a:p>
            <a:r>
              <a:rPr lang="en-US"/>
              <a:t>Click to add your title</a:t>
            </a:r>
          </a:p>
        </p:txBody>
      </p:sp>
      <p:sp>
        <p:nvSpPr>
          <p:cNvPr id="10" name="Content Placeholder 2">
            <a:extLst>
              <a:ext uri="{FF2B5EF4-FFF2-40B4-BE49-F238E27FC236}">
                <a16:creationId xmlns:a16="http://schemas.microsoft.com/office/drawing/2014/main" id="{E219C90F-1139-694A-A10E-5D95BA2E360C}"/>
              </a:ext>
            </a:extLst>
          </p:cNvPr>
          <p:cNvSpPr>
            <a:spLocks noGrp="1"/>
          </p:cNvSpPr>
          <p:nvPr>
            <p:ph idx="1" hasCustomPrompt="1"/>
          </p:nvPr>
        </p:nvSpPr>
        <p:spPr>
          <a:xfrm>
            <a:off x="365760" y="1127199"/>
            <a:ext cx="11369040" cy="4017818"/>
          </a:xfrm>
        </p:spPr>
        <p:txBody>
          <a:bodyPr/>
          <a:lstStyle>
            <a:lvl1pPr marL="228600" indent="-228600">
              <a:buFont typeface="Wingdings" pitchFamily="2" charset="2"/>
              <a:buChar char="§"/>
              <a:defRPr sz="2000"/>
            </a:lvl1pPr>
            <a:lvl2pPr marL="685800" indent="-228600">
              <a:buSzPct val="120000"/>
              <a:buFont typeface="Wingdings" pitchFamily="2" charset="2"/>
              <a:buChar char="§"/>
              <a:defRPr sz="1800"/>
            </a:lvl2pPr>
            <a:lvl3pPr marL="1143000" indent="-228600">
              <a:buSzPct val="120000"/>
              <a:buFont typeface="Wingdings" pitchFamily="2" charset="2"/>
              <a:buChar char="§"/>
              <a:defRPr sz="1800"/>
            </a:lvl3pPr>
            <a:lvl4pPr marL="1600200" indent="-228600">
              <a:buSzPct val="120000"/>
              <a:buFont typeface="Wingdings" pitchFamily="2" charset="2"/>
              <a:buChar char="§"/>
              <a:defRPr sz="1400"/>
            </a:lvl4pPr>
            <a:lvl5pPr marL="2057400" indent="-228600">
              <a:buSzPct val="120000"/>
              <a:buFont typeface="Wingdings" pitchFamily="2" charset="2"/>
              <a:buChar char="§"/>
              <a:defRPr sz="1400"/>
            </a:lvl5pPr>
          </a:lstStyle>
          <a:p>
            <a:pPr lvl="0"/>
            <a:r>
              <a:rPr lang="en-US"/>
              <a:t>Click to add text or media – for text, keep in mind accessibility and consider setting line spacing to 1.5, keeping text left-aligned, and maintaining a font size of at least 18pt</a:t>
            </a:r>
          </a:p>
          <a:p>
            <a:pPr lvl="1"/>
            <a:r>
              <a:rPr lang="en-US"/>
              <a:t>Second Level</a:t>
            </a:r>
          </a:p>
          <a:p>
            <a:pPr lvl="2"/>
            <a:r>
              <a:rPr lang="en-US"/>
              <a:t>Third Level</a:t>
            </a:r>
          </a:p>
          <a:p>
            <a:pPr lvl="3"/>
            <a:r>
              <a:rPr lang="en-US"/>
              <a:t>Fourth level</a:t>
            </a:r>
          </a:p>
          <a:p>
            <a:pPr lvl="4"/>
            <a:r>
              <a:rPr lang="en-US"/>
              <a:t>Fifth level</a:t>
            </a:r>
          </a:p>
        </p:txBody>
      </p:sp>
      <p:sp>
        <p:nvSpPr>
          <p:cNvPr id="12" name="Text Placeholder 2">
            <a:extLst>
              <a:ext uri="{FF2B5EF4-FFF2-40B4-BE49-F238E27FC236}">
                <a16:creationId xmlns:a16="http://schemas.microsoft.com/office/drawing/2014/main" id="{D2F26228-B944-A440-9918-B77CFCD3F683}"/>
              </a:ext>
            </a:extLst>
          </p:cNvPr>
          <p:cNvSpPr>
            <a:spLocks noGrp="1"/>
          </p:cNvSpPr>
          <p:nvPr>
            <p:ph type="body" idx="13" hasCustomPrompt="1"/>
          </p:nvPr>
        </p:nvSpPr>
        <p:spPr>
          <a:xfrm>
            <a:off x="365760" y="5410958"/>
            <a:ext cx="11369040" cy="723900"/>
          </a:xfrm>
          <a:noFill/>
        </p:spPr>
        <p:txBody>
          <a:bodyPr lIns="0" tIns="0" rIns="0" bIns="0" anchor="t" anchorCtr="0">
            <a:normAutofit/>
          </a:bodyPr>
          <a:lstStyle>
            <a:lvl1pPr marL="91440" indent="0">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add a conclusion, summary, overview, etc. </a:t>
            </a:r>
          </a:p>
        </p:txBody>
      </p:sp>
    </p:spTree>
    <p:extLst>
      <p:ext uri="{BB962C8B-B14F-4D97-AF65-F5344CB8AC3E}">
        <p14:creationId xmlns:p14="http://schemas.microsoft.com/office/powerpoint/2010/main" val="287933705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32">
          <p15:clr>
            <a:srgbClr val="FBAE40"/>
          </p15:clr>
        </p15:guide>
        <p15:guide id="7" orient="horz" pos="288">
          <p15:clr>
            <a:srgbClr val="FBAE40"/>
          </p15:clr>
        </p15:guide>
        <p15:guide id="8" orient="horz" pos="696">
          <p15:clr>
            <a:srgbClr val="FBAE40"/>
          </p15:clr>
        </p15:guide>
        <p15:guide id="10" pos="576">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ooter Only">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10" name="Title 1">
            <a:extLst>
              <a:ext uri="{FF2B5EF4-FFF2-40B4-BE49-F238E27FC236}">
                <a16:creationId xmlns:a16="http://schemas.microsoft.com/office/drawing/2014/main" id="{69BC2A43-2631-7440-B77D-EAEC060612D2}"/>
              </a:ext>
            </a:extLst>
          </p:cNvPr>
          <p:cNvSpPr>
            <a:spLocks noGrp="1"/>
          </p:cNvSpPr>
          <p:nvPr>
            <p:ph type="title" hasCustomPrompt="1"/>
          </p:nvPr>
        </p:nvSpPr>
        <p:spPr>
          <a:xfrm>
            <a:off x="365759" y="253806"/>
            <a:ext cx="11390353" cy="1761060"/>
          </a:xfrm>
        </p:spPr>
        <p:txBody>
          <a:bodyPr wrap="square" anchor="t" anchorCtr="0">
            <a:spAutoFit/>
          </a:bodyPr>
          <a:lstStyle>
            <a:lvl1pPr>
              <a:lnSpc>
                <a:spcPts val="4500"/>
              </a:lnSpc>
              <a:defRPr sz="2800" b="1">
                <a:latin typeface="Arial" panose="020B0604020202020204" pitchFamily="34" charset="0"/>
                <a:cs typeface="Arial" panose="020B0604020202020204" pitchFamily="34" charset="0"/>
              </a:defRPr>
            </a:lvl1pPr>
          </a:lstStyle>
          <a:p>
            <a:r>
              <a:rPr lang="en-US"/>
              <a:t>Click to add your title – if you need to hide the title, you can set the font color to match the background color, so it will still be accessible to screen readers but otherwise invisible</a:t>
            </a:r>
          </a:p>
        </p:txBody>
      </p:sp>
    </p:spTree>
    <p:extLst>
      <p:ext uri="{BB962C8B-B14F-4D97-AF65-F5344CB8AC3E}">
        <p14:creationId xmlns:p14="http://schemas.microsoft.com/office/powerpoint/2010/main" val="36168821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32">
          <p15:clr>
            <a:srgbClr val="FBAE40"/>
          </p15:clr>
        </p15:guide>
        <p15:guide id="7" orient="horz" pos="288">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HUIT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10972800" cy="914400"/>
          </a:xfrm>
        </p:spPr>
        <p:txBody>
          <a:bodyPr/>
          <a:lstStyle/>
          <a:p>
            <a:r>
              <a:rPr lang="en-US"/>
              <a:t>Click to edit Master title style</a:t>
            </a:r>
          </a:p>
        </p:txBody>
      </p:sp>
      <p:sp>
        <p:nvSpPr>
          <p:cNvPr id="3" name="Content Placeholder 2"/>
          <p:cNvSpPr>
            <a:spLocks noGrp="1"/>
          </p:cNvSpPr>
          <p:nvPr>
            <p:ph idx="1"/>
          </p:nvPr>
        </p:nvSpPr>
        <p:spPr>
          <a:xfrm>
            <a:off x="609600" y="1219201"/>
            <a:ext cx="10972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b="0">
                <a:solidFill>
                  <a:schemeClr val="tx1"/>
                </a:solidFill>
              </a:defRPr>
            </a:lvl1pPr>
          </a:lstStyle>
          <a:p>
            <a:pPr>
              <a:defRPr/>
            </a:pPr>
            <a:fld id="{3C7DC2BC-9C26-42ED-9786-2E2FE499DF6C}" type="slidenum">
              <a:rPr lang="en-US" smtClean="0"/>
              <a:pPr>
                <a:defRPr/>
              </a:pPr>
              <a:t>‹#›</a:t>
            </a:fld>
            <a:endParaRPr lang="en-US" dirty="0"/>
          </a:p>
        </p:txBody>
      </p:sp>
    </p:spTree>
    <p:extLst>
      <p:ext uri="{BB962C8B-B14F-4D97-AF65-F5344CB8AC3E}">
        <p14:creationId xmlns:p14="http://schemas.microsoft.com/office/powerpoint/2010/main" val="6243698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userDrawn="1">
  <p:cSld name="HUIT Section Transition 2">
    <p:bg>
      <p:bgPr>
        <a:solidFill>
          <a:srgbClr val="A51C30"/>
        </a:solidFill>
        <a:effectLst/>
      </p:bgPr>
    </p:bg>
    <p:spTree>
      <p:nvGrpSpPr>
        <p:cNvPr id="1" name=""/>
        <p:cNvGrpSpPr/>
        <p:nvPr/>
      </p:nvGrpSpPr>
      <p:grpSpPr>
        <a:xfrm>
          <a:off x="0" y="0"/>
          <a:ext cx="0" cy="0"/>
          <a:chOff x="0" y="0"/>
          <a:chExt cx="0" cy="0"/>
        </a:xfrm>
      </p:grpSpPr>
      <p:sp>
        <p:nvSpPr>
          <p:cNvPr id="3" name="Title 1"/>
          <p:cNvSpPr>
            <a:spLocks noGrp="1"/>
          </p:cNvSpPr>
          <p:nvPr>
            <p:ph type="title"/>
          </p:nvPr>
        </p:nvSpPr>
        <p:spPr>
          <a:xfrm>
            <a:off x="609600" y="4800600"/>
            <a:ext cx="10972800" cy="1143000"/>
          </a:xfrm>
        </p:spPr>
        <p:txBody>
          <a:bodyPr/>
          <a:lstStyle>
            <a:lvl1pPr>
              <a:defRPr sz="4400">
                <a:solidFill>
                  <a:schemeClr val="bg1"/>
                </a:solidFill>
              </a:defRPr>
            </a:lvl1pPr>
          </a:lstStyle>
          <a:p>
            <a:r>
              <a:rPr lang="en-US"/>
              <a:t>Click to edit Master title style</a:t>
            </a:r>
          </a:p>
        </p:txBody>
      </p:sp>
    </p:spTree>
    <p:extLst>
      <p:ext uri="{BB962C8B-B14F-4D97-AF65-F5344CB8AC3E}">
        <p14:creationId xmlns:p14="http://schemas.microsoft.com/office/powerpoint/2010/main" val="42291130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 End / Transition Slide - Long Titl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46364" y="2948995"/>
            <a:ext cx="11409748" cy="3046988"/>
          </a:xfrm>
        </p:spPr>
        <p:txBody>
          <a:bodyPr wrap="square" anchor="t" anchorCtr="0">
            <a:spAutoFit/>
          </a:bodyPr>
          <a:lstStyle>
            <a:lvl1pPr>
              <a:lnSpc>
                <a:spcPct val="100000"/>
              </a:lnSpc>
              <a:defRPr sz="4800" b="1">
                <a:latin typeface="Arial" panose="020B0604020202020204" pitchFamily="34" charset="0"/>
                <a:cs typeface="Arial" panose="020B0604020202020204" pitchFamily="34" charset="0"/>
              </a:defRPr>
            </a:lvl1pPr>
          </a:lstStyle>
          <a:p>
            <a:r>
              <a:rPr lang="en-US"/>
              <a:t>Click to add a long title – if you change the font color or background color, consider accessibility and check for color contrast</a:t>
            </a:r>
          </a:p>
        </p:txBody>
      </p:sp>
    </p:spTree>
    <p:extLst>
      <p:ext uri="{BB962C8B-B14F-4D97-AF65-F5344CB8AC3E}">
        <p14:creationId xmlns:p14="http://schemas.microsoft.com/office/powerpoint/2010/main" val="3423197117"/>
      </p:ext>
    </p:extLst>
  </p:cSld>
  <p:clrMapOvr>
    <a:masterClrMapping/>
  </p:clrMapOvr>
  <p:extLst>
    <p:ext uri="{DCECCB84-F9BA-43D5-87BE-67443E8EF086}">
      <p15:sldGuideLst xmlns:p15="http://schemas.microsoft.com/office/powerpoint/2012/main">
        <p15:guide id="1" orient="horz" pos="2184">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56">
          <p15:clr>
            <a:srgbClr val="FBAE40"/>
          </p15:clr>
        </p15:guide>
        <p15:guide id="7" orient="horz" pos="288">
          <p15:clr>
            <a:srgbClr val="FBAE40"/>
          </p15:clr>
        </p15:guide>
        <p15:guide id="8" pos="1776">
          <p15:clr>
            <a:srgbClr val="FBAE40"/>
          </p15:clr>
        </p15:guide>
        <p15:guide id="9" orient="horz" pos="226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ext / Media - 1 Column Only">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55600" y="255774"/>
            <a:ext cx="11400512" cy="606833"/>
          </a:xfrm>
        </p:spPr>
        <p:txBody>
          <a:bodyPr wrap="square">
            <a:spAutoFit/>
          </a:bodyPr>
          <a:lstStyle>
            <a:lvl1pPr>
              <a:lnSpc>
                <a:spcPts val="4500"/>
              </a:lnSpc>
              <a:defRPr sz="2800" b="1">
                <a:latin typeface="Arial" panose="020B0604020202020204" pitchFamily="34" charset="0"/>
                <a:cs typeface="Arial" panose="020B0604020202020204" pitchFamily="34" charset="0"/>
              </a:defRPr>
            </a:lvl1pPr>
          </a:lstStyle>
          <a:p>
            <a:r>
              <a:rPr lang="en-US"/>
              <a:t>Click to add your title</a:t>
            </a:r>
          </a:p>
        </p:txBody>
      </p:sp>
      <p:sp>
        <p:nvSpPr>
          <p:cNvPr id="10" name="Content Placeholder 2">
            <a:extLst>
              <a:ext uri="{FF2B5EF4-FFF2-40B4-BE49-F238E27FC236}">
                <a16:creationId xmlns:a16="http://schemas.microsoft.com/office/drawing/2014/main" id="{E219C90F-1139-694A-A10E-5D95BA2E360C}"/>
              </a:ext>
            </a:extLst>
          </p:cNvPr>
          <p:cNvSpPr>
            <a:spLocks noGrp="1"/>
          </p:cNvSpPr>
          <p:nvPr>
            <p:ph idx="1" hasCustomPrompt="1"/>
          </p:nvPr>
        </p:nvSpPr>
        <p:spPr>
          <a:xfrm>
            <a:off x="355600" y="1104900"/>
            <a:ext cx="11379200" cy="4963391"/>
          </a:xfrm>
        </p:spPr>
        <p:txBody>
          <a:bodyPr/>
          <a:lstStyle>
            <a:lvl1pPr marL="228600" indent="-228600">
              <a:buFont typeface="Wingdings" pitchFamily="2" charset="2"/>
              <a:buChar char="§"/>
              <a:defRPr sz="2000"/>
            </a:lvl1pPr>
            <a:lvl2pPr marL="685800" indent="-228600">
              <a:buSzPct val="120000"/>
              <a:buFont typeface="Wingdings" pitchFamily="2" charset="2"/>
              <a:buChar char="§"/>
              <a:defRPr sz="1800"/>
            </a:lvl2pPr>
            <a:lvl3pPr marL="1143000" indent="-228600">
              <a:buSzPct val="120000"/>
              <a:buFont typeface="Wingdings" pitchFamily="2" charset="2"/>
              <a:buChar char="§"/>
              <a:defRPr sz="1800"/>
            </a:lvl3pPr>
            <a:lvl4pPr marL="1600200" indent="-228600">
              <a:buSzPct val="120000"/>
              <a:buFont typeface="Wingdings" pitchFamily="2" charset="2"/>
              <a:buChar char="§"/>
              <a:defRPr sz="1400"/>
            </a:lvl4pPr>
            <a:lvl5pPr marL="2057400" indent="-228600">
              <a:buSzPct val="120000"/>
              <a:buFont typeface="Wingdings" pitchFamily="2" charset="2"/>
              <a:buChar char="§"/>
              <a:defRPr sz="1400"/>
            </a:lvl5pPr>
          </a:lstStyle>
          <a:p>
            <a:pPr lvl="0"/>
            <a:r>
              <a:rPr lang="en-US"/>
              <a:t>Click to add text or media – for text, keep in mind accessibility and consider setting line spacing to 1.5, keeping text left-aligned, and maintaining a font size of at least 18pt</a:t>
            </a:r>
          </a:p>
          <a:p>
            <a:pPr lvl="1"/>
            <a:r>
              <a:rPr lang="en-US"/>
              <a:t>Second Level </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751013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32">
          <p15:clr>
            <a:srgbClr val="FBAE40"/>
          </p15:clr>
        </p15:guide>
        <p15:guide id="7" orient="horz" pos="288">
          <p15:clr>
            <a:srgbClr val="FBAE40"/>
          </p15:clr>
        </p15:guide>
        <p15:guide id="8" orient="horz" pos="696">
          <p15:clr>
            <a:srgbClr val="FBAE40"/>
          </p15:clr>
        </p15:guide>
        <p15:guide id="9" pos="576">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 End / Transition Slide - Short Title + Subtitl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44055" y="3110773"/>
            <a:ext cx="11425912" cy="669414"/>
          </a:xfrm>
        </p:spPr>
        <p:txBody>
          <a:bodyPr wrap="square">
            <a:spAutoFit/>
          </a:bodyPr>
          <a:lstStyle>
            <a:lvl1pPr>
              <a:lnSpc>
                <a:spcPts val="4500"/>
              </a:lnSpc>
              <a:defRPr sz="4800" b="1">
                <a:latin typeface="Arial" panose="020B0604020202020204" pitchFamily="34" charset="0"/>
                <a:cs typeface="Arial" panose="020B0604020202020204" pitchFamily="34" charset="0"/>
              </a:defRPr>
            </a:lvl1pPr>
          </a:lstStyle>
          <a:p>
            <a:r>
              <a:rPr lang="en-US"/>
              <a:t>Click to add a short title </a:t>
            </a:r>
          </a:p>
        </p:txBody>
      </p:sp>
      <p:sp>
        <p:nvSpPr>
          <p:cNvPr id="21" name="Text Placeholder 2">
            <a:extLst>
              <a:ext uri="{FF2B5EF4-FFF2-40B4-BE49-F238E27FC236}">
                <a16:creationId xmlns:a16="http://schemas.microsoft.com/office/drawing/2014/main" id="{246DB32F-77C7-9B43-BF01-8EEA6FE1150E}"/>
              </a:ext>
            </a:extLst>
          </p:cNvPr>
          <p:cNvSpPr>
            <a:spLocks noGrp="1"/>
          </p:cNvSpPr>
          <p:nvPr>
            <p:ph type="body" idx="1" hasCustomPrompt="1"/>
          </p:nvPr>
        </p:nvSpPr>
        <p:spPr>
          <a:xfrm>
            <a:off x="344056" y="3683697"/>
            <a:ext cx="11386178" cy="1255728"/>
          </a:xfrm>
        </p:spPr>
        <p:txBody>
          <a:bodyPr wrap="square">
            <a:spAutoFit/>
          </a:bodyPr>
          <a:lstStyle>
            <a:lvl1pPr marL="0" indent="0">
              <a:buNone/>
              <a:defRPr sz="2800" b="1" i="0">
                <a:solidFill>
                  <a:schemeClr val="tx1">
                    <a:lumMod val="75000"/>
                    <a:lumOff val="25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add a subtitle – if you change the font color or background color, consider accessibility and check for color contrast</a:t>
            </a:r>
          </a:p>
        </p:txBody>
      </p:sp>
    </p:spTree>
    <p:extLst>
      <p:ext uri="{BB962C8B-B14F-4D97-AF65-F5344CB8AC3E}">
        <p14:creationId xmlns:p14="http://schemas.microsoft.com/office/powerpoint/2010/main" val="48329636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56">
          <p15:clr>
            <a:srgbClr val="FBAE40"/>
          </p15:clr>
        </p15:guide>
        <p15:guide id="7" orient="horz" pos="288">
          <p15:clr>
            <a:srgbClr val="FBAE40"/>
          </p15:clr>
        </p15:guide>
        <p15:guide id="8" pos="1776">
          <p15:clr>
            <a:srgbClr val="FBAE40"/>
          </p15:clr>
        </p15:guide>
        <p15:guide id="9" orient="horz" pos="226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Text / Media - 1 Column + Intro">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55600" y="253838"/>
            <a:ext cx="11400512" cy="606833"/>
          </a:xfrm>
        </p:spPr>
        <p:txBody>
          <a:bodyPr wrap="square">
            <a:spAutoFit/>
          </a:bodyPr>
          <a:lstStyle>
            <a:lvl1pPr>
              <a:lnSpc>
                <a:spcPts val="4500"/>
              </a:lnSpc>
              <a:defRPr sz="2800" b="1">
                <a:latin typeface="Arial" panose="020B0604020202020204" pitchFamily="34" charset="0"/>
                <a:cs typeface="Arial" panose="020B0604020202020204" pitchFamily="34" charset="0"/>
              </a:defRPr>
            </a:lvl1pPr>
          </a:lstStyle>
          <a:p>
            <a:r>
              <a:rPr lang="en-US"/>
              <a:t>Click to add your title</a:t>
            </a:r>
          </a:p>
        </p:txBody>
      </p:sp>
      <p:sp>
        <p:nvSpPr>
          <p:cNvPr id="10" name="Content Placeholder 2">
            <a:extLst>
              <a:ext uri="{FF2B5EF4-FFF2-40B4-BE49-F238E27FC236}">
                <a16:creationId xmlns:a16="http://schemas.microsoft.com/office/drawing/2014/main" id="{E219C90F-1139-694A-A10E-5D95BA2E360C}"/>
              </a:ext>
            </a:extLst>
          </p:cNvPr>
          <p:cNvSpPr>
            <a:spLocks noGrp="1"/>
          </p:cNvSpPr>
          <p:nvPr>
            <p:ph idx="1" hasCustomPrompt="1"/>
          </p:nvPr>
        </p:nvSpPr>
        <p:spPr>
          <a:xfrm>
            <a:off x="355599" y="2050473"/>
            <a:ext cx="11379201" cy="4017818"/>
          </a:xfrm>
        </p:spPr>
        <p:txBody>
          <a:bodyPr/>
          <a:lstStyle>
            <a:lvl1pPr marL="228600" indent="-228600">
              <a:buFont typeface="Wingdings" pitchFamily="2" charset="2"/>
              <a:buChar char="§"/>
              <a:defRPr sz="2000"/>
            </a:lvl1pPr>
            <a:lvl2pPr marL="685800" indent="-228600">
              <a:buSzPct val="120000"/>
              <a:buFont typeface="Wingdings" pitchFamily="2" charset="2"/>
              <a:buChar char="§"/>
              <a:defRPr sz="1800"/>
            </a:lvl2pPr>
            <a:lvl3pPr marL="1143000" indent="-228600">
              <a:buSzPct val="120000"/>
              <a:buFont typeface="Wingdings" pitchFamily="2" charset="2"/>
              <a:buChar char="§"/>
              <a:defRPr sz="1800"/>
            </a:lvl3pPr>
            <a:lvl4pPr marL="1600200" indent="-228600">
              <a:buSzPct val="120000"/>
              <a:buFont typeface="Wingdings" pitchFamily="2" charset="2"/>
              <a:buChar char="§"/>
              <a:defRPr sz="1400"/>
            </a:lvl4pPr>
            <a:lvl5pPr marL="2057400" indent="-228600">
              <a:buSzPct val="120000"/>
              <a:buFont typeface="Wingdings" pitchFamily="2" charset="2"/>
              <a:buChar char="§"/>
              <a:defRPr sz="1400"/>
            </a:lvl5pPr>
          </a:lstStyle>
          <a:p>
            <a:pPr lvl="0"/>
            <a:r>
              <a:rPr lang="en-US"/>
              <a:t>Click to add text or media – for text, keep in mind accessibility and consider setting line spacing to 1.5, keeping text left-aligned, and maintaining a font size of at least 18pt</a:t>
            </a:r>
          </a:p>
          <a:p>
            <a:pPr lvl="1"/>
            <a:r>
              <a:rPr lang="en-US"/>
              <a:t>Second Level</a:t>
            </a:r>
          </a:p>
          <a:p>
            <a:pPr lvl="2"/>
            <a:r>
              <a:rPr lang="en-US"/>
              <a:t>Third Level</a:t>
            </a:r>
          </a:p>
          <a:p>
            <a:pPr lvl="3"/>
            <a:r>
              <a:rPr lang="en-US"/>
              <a:t>Fourth level</a:t>
            </a:r>
          </a:p>
          <a:p>
            <a:pPr lvl="4"/>
            <a:r>
              <a:rPr lang="en-US"/>
              <a:t>Fifth level</a:t>
            </a:r>
          </a:p>
        </p:txBody>
      </p:sp>
      <p:sp>
        <p:nvSpPr>
          <p:cNvPr id="12" name="Text Placeholder 2">
            <a:extLst>
              <a:ext uri="{FF2B5EF4-FFF2-40B4-BE49-F238E27FC236}">
                <a16:creationId xmlns:a16="http://schemas.microsoft.com/office/drawing/2014/main" id="{D2F26228-B944-A440-9918-B77CFCD3F683}"/>
              </a:ext>
            </a:extLst>
          </p:cNvPr>
          <p:cNvSpPr>
            <a:spLocks noGrp="1"/>
          </p:cNvSpPr>
          <p:nvPr>
            <p:ph type="body" idx="13" hasCustomPrompt="1"/>
          </p:nvPr>
        </p:nvSpPr>
        <p:spPr>
          <a:xfrm>
            <a:off x="355600" y="1104900"/>
            <a:ext cx="11379201" cy="723900"/>
          </a:xfrm>
        </p:spPr>
        <p:txBody>
          <a:bodyPr lIns="0" tIns="0" rIns="0" bIns="0" anchor="t" anchorCtr="0">
            <a:normAutofit/>
          </a:bodyPr>
          <a:lstStyle>
            <a:lvl1pPr marL="91440" indent="0">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add an introduction, summary, overview, etc. </a:t>
            </a:r>
          </a:p>
        </p:txBody>
      </p:sp>
    </p:spTree>
    <p:extLst>
      <p:ext uri="{BB962C8B-B14F-4D97-AF65-F5344CB8AC3E}">
        <p14:creationId xmlns:p14="http://schemas.microsoft.com/office/powerpoint/2010/main" val="163383113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32">
          <p15:clr>
            <a:srgbClr val="FBAE40"/>
          </p15:clr>
        </p15:guide>
        <p15:guide id="7" orient="horz" pos="288">
          <p15:clr>
            <a:srgbClr val="FBAE40"/>
          </p15:clr>
        </p15:guide>
        <p15:guide id="8" orient="horz" pos="696">
          <p15:clr>
            <a:srgbClr val="FBAE40"/>
          </p15:clr>
        </p15:guide>
        <p15:guide id="9" orient="horz" pos="1152">
          <p15:clr>
            <a:srgbClr val="FBAE40"/>
          </p15:clr>
        </p15:guide>
        <p15:guide id="10" pos="576">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ombston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65760" y="253838"/>
            <a:ext cx="11390352" cy="606833"/>
          </a:xfrm>
        </p:spPr>
        <p:txBody>
          <a:bodyPr wrap="square">
            <a:spAutoFit/>
          </a:bodyPr>
          <a:lstStyle>
            <a:lvl1pPr>
              <a:lnSpc>
                <a:spcPts val="4500"/>
              </a:lnSpc>
              <a:defRPr sz="2800" b="1">
                <a:latin typeface="Arial" panose="020B0604020202020204" pitchFamily="34" charset="0"/>
                <a:cs typeface="Arial" panose="020B0604020202020204" pitchFamily="34" charset="0"/>
              </a:defRPr>
            </a:lvl1pPr>
          </a:lstStyle>
          <a:p>
            <a:r>
              <a:rPr lang="en-US"/>
              <a:t>Click to add your title</a:t>
            </a:r>
          </a:p>
        </p:txBody>
      </p:sp>
      <p:sp>
        <p:nvSpPr>
          <p:cNvPr id="10" name="Content Placeholder 2">
            <a:extLst>
              <a:ext uri="{FF2B5EF4-FFF2-40B4-BE49-F238E27FC236}">
                <a16:creationId xmlns:a16="http://schemas.microsoft.com/office/drawing/2014/main" id="{E219C90F-1139-694A-A10E-5D95BA2E360C}"/>
              </a:ext>
            </a:extLst>
          </p:cNvPr>
          <p:cNvSpPr>
            <a:spLocks noGrp="1"/>
          </p:cNvSpPr>
          <p:nvPr>
            <p:ph idx="1" hasCustomPrompt="1"/>
          </p:nvPr>
        </p:nvSpPr>
        <p:spPr>
          <a:xfrm>
            <a:off x="365760" y="1127199"/>
            <a:ext cx="11369040" cy="4017818"/>
          </a:xfrm>
        </p:spPr>
        <p:txBody>
          <a:bodyPr/>
          <a:lstStyle>
            <a:lvl1pPr marL="228600" indent="-228600">
              <a:buFont typeface="Wingdings" pitchFamily="2" charset="2"/>
              <a:buChar char="§"/>
              <a:defRPr sz="2000"/>
            </a:lvl1pPr>
            <a:lvl2pPr marL="685800" indent="-228600">
              <a:buSzPct val="120000"/>
              <a:buFont typeface="Wingdings" pitchFamily="2" charset="2"/>
              <a:buChar char="§"/>
              <a:defRPr sz="1800"/>
            </a:lvl2pPr>
            <a:lvl3pPr marL="1143000" indent="-228600">
              <a:buSzPct val="120000"/>
              <a:buFont typeface="Wingdings" pitchFamily="2" charset="2"/>
              <a:buChar char="§"/>
              <a:defRPr sz="1800"/>
            </a:lvl3pPr>
            <a:lvl4pPr marL="1600200" indent="-228600">
              <a:buSzPct val="120000"/>
              <a:buFont typeface="Wingdings" pitchFamily="2" charset="2"/>
              <a:buChar char="§"/>
              <a:defRPr sz="1400"/>
            </a:lvl4pPr>
            <a:lvl5pPr marL="2057400" indent="-228600">
              <a:buSzPct val="120000"/>
              <a:buFont typeface="Wingdings" pitchFamily="2" charset="2"/>
              <a:buChar char="§"/>
              <a:defRPr sz="1400"/>
            </a:lvl5pPr>
          </a:lstStyle>
          <a:p>
            <a:pPr lvl="0"/>
            <a:r>
              <a:rPr lang="en-US"/>
              <a:t>Click to add text or media – for text, keep in mind accessibility and consider setting line spacing to 1.5, keeping text left-aligned, and maintaining a font size of at least 18pt</a:t>
            </a:r>
          </a:p>
          <a:p>
            <a:pPr lvl="1"/>
            <a:r>
              <a:rPr lang="en-US"/>
              <a:t>Second Level</a:t>
            </a:r>
          </a:p>
          <a:p>
            <a:pPr lvl="2"/>
            <a:r>
              <a:rPr lang="en-US"/>
              <a:t>Third Level</a:t>
            </a:r>
          </a:p>
          <a:p>
            <a:pPr lvl="3"/>
            <a:r>
              <a:rPr lang="en-US"/>
              <a:t>Fourth level</a:t>
            </a:r>
          </a:p>
          <a:p>
            <a:pPr lvl="4"/>
            <a:r>
              <a:rPr lang="en-US"/>
              <a:t>Fifth level</a:t>
            </a:r>
          </a:p>
        </p:txBody>
      </p:sp>
      <p:sp>
        <p:nvSpPr>
          <p:cNvPr id="12" name="Text Placeholder 2">
            <a:extLst>
              <a:ext uri="{FF2B5EF4-FFF2-40B4-BE49-F238E27FC236}">
                <a16:creationId xmlns:a16="http://schemas.microsoft.com/office/drawing/2014/main" id="{D2F26228-B944-A440-9918-B77CFCD3F683}"/>
              </a:ext>
            </a:extLst>
          </p:cNvPr>
          <p:cNvSpPr>
            <a:spLocks noGrp="1"/>
          </p:cNvSpPr>
          <p:nvPr>
            <p:ph type="body" idx="13" hasCustomPrompt="1"/>
          </p:nvPr>
        </p:nvSpPr>
        <p:spPr>
          <a:xfrm>
            <a:off x="365760" y="5410958"/>
            <a:ext cx="11369040" cy="723900"/>
          </a:xfrm>
          <a:noFill/>
        </p:spPr>
        <p:txBody>
          <a:bodyPr lIns="0" tIns="0" rIns="0" bIns="0" anchor="t" anchorCtr="0">
            <a:normAutofit/>
          </a:bodyPr>
          <a:lstStyle>
            <a:lvl1pPr marL="91440" indent="0">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add a conclusion, summary, overview, etc. </a:t>
            </a:r>
          </a:p>
        </p:txBody>
      </p:sp>
    </p:spTree>
    <p:extLst>
      <p:ext uri="{BB962C8B-B14F-4D97-AF65-F5344CB8AC3E}">
        <p14:creationId xmlns:p14="http://schemas.microsoft.com/office/powerpoint/2010/main" val="187518007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32">
          <p15:clr>
            <a:srgbClr val="FBAE40"/>
          </p15:clr>
        </p15:guide>
        <p15:guide id="7" orient="horz" pos="288">
          <p15:clr>
            <a:srgbClr val="FBAE40"/>
          </p15:clr>
        </p15:guide>
        <p15:guide id="8" orient="horz" pos="696">
          <p15:clr>
            <a:srgbClr val="FBAE40"/>
          </p15:clr>
        </p15:guide>
        <p15:guide id="10" pos="576">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Footer Only">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10" name="Title 1">
            <a:extLst>
              <a:ext uri="{FF2B5EF4-FFF2-40B4-BE49-F238E27FC236}">
                <a16:creationId xmlns:a16="http://schemas.microsoft.com/office/drawing/2014/main" id="{69BC2A43-2631-7440-B77D-EAEC060612D2}"/>
              </a:ext>
            </a:extLst>
          </p:cNvPr>
          <p:cNvSpPr>
            <a:spLocks noGrp="1"/>
          </p:cNvSpPr>
          <p:nvPr>
            <p:ph type="title" hasCustomPrompt="1"/>
          </p:nvPr>
        </p:nvSpPr>
        <p:spPr>
          <a:xfrm>
            <a:off x="365759" y="253806"/>
            <a:ext cx="11390353" cy="1761060"/>
          </a:xfrm>
        </p:spPr>
        <p:txBody>
          <a:bodyPr wrap="square" anchor="t" anchorCtr="0">
            <a:spAutoFit/>
          </a:bodyPr>
          <a:lstStyle>
            <a:lvl1pPr>
              <a:lnSpc>
                <a:spcPts val="4500"/>
              </a:lnSpc>
              <a:defRPr sz="2800" b="1">
                <a:latin typeface="Arial" panose="020B0604020202020204" pitchFamily="34" charset="0"/>
                <a:cs typeface="Arial" panose="020B0604020202020204" pitchFamily="34" charset="0"/>
              </a:defRPr>
            </a:lvl1pPr>
          </a:lstStyle>
          <a:p>
            <a:r>
              <a:rPr lang="en-US"/>
              <a:t>Click to add your title – if you need to hide the title, you can set the font color to match the background color, so it will still be accessible to screen readers but otherwise invisible</a:t>
            </a:r>
          </a:p>
        </p:txBody>
      </p:sp>
    </p:spTree>
    <p:extLst>
      <p:ext uri="{BB962C8B-B14F-4D97-AF65-F5344CB8AC3E}">
        <p14:creationId xmlns:p14="http://schemas.microsoft.com/office/powerpoint/2010/main" val="35240259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32">
          <p15:clr>
            <a:srgbClr val="FBAE40"/>
          </p15:clr>
        </p15:guide>
        <p15:guide id="7" orient="horz" pos="288">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userDrawn="1">
  <p:cSld name="HUIT Section Transition 2">
    <p:bg>
      <p:bgPr>
        <a:solidFill>
          <a:srgbClr val="A51C30"/>
        </a:solidFill>
        <a:effectLst/>
      </p:bgPr>
    </p:bg>
    <p:spTree>
      <p:nvGrpSpPr>
        <p:cNvPr id="1" name=""/>
        <p:cNvGrpSpPr/>
        <p:nvPr/>
      </p:nvGrpSpPr>
      <p:grpSpPr>
        <a:xfrm>
          <a:off x="0" y="0"/>
          <a:ext cx="0" cy="0"/>
          <a:chOff x="0" y="0"/>
          <a:chExt cx="0" cy="0"/>
        </a:xfrm>
      </p:grpSpPr>
      <p:sp>
        <p:nvSpPr>
          <p:cNvPr id="3" name="Title 1"/>
          <p:cNvSpPr>
            <a:spLocks noGrp="1"/>
          </p:cNvSpPr>
          <p:nvPr>
            <p:ph type="title"/>
          </p:nvPr>
        </p:nvSpPr>
        <p:spPr>
          <a:xfrm>
            <a:off x="609600" y="4800600"/>
            <a:ext cx="10972800" cy="1143000"/>
          </a:xfrm>
        </p:spPr>
        <p:txBody>
          <a:bodyPr/>
          <a:lstStyle>
            <a:lvl1pPr>
              <a:defRPr sz="4400">
                <a:solidFill>
                  <a:schemeClr val="bg1"/>
                </a:solidFill>
              </a:defRPr>
            </a:lvl1pPr>
          </a:lstStyle>
          <a:p>
            <a:r>
              <a:rPr lang="en-US"/>
              <a:t>Click to edit Master title style</a:t>
            </a:r>
          </a:p>
        </p:txBody>
      </p:sp>
    </p:spTree>
    <p:extLst>
      <p:ext uri="{BB962C8B-B14F-4D97-AF65-F5344CB8AC3E}">
        <p14:creationId xmlns:p14="http://schemas.microsoft.com/office/powerpoint/2010/main" val="412605804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 End / Transition Slide - Long Titl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46364" y="2948995"/>
            <a:ext cx="11409748" cy="3046988"/>
          </a:xfrm>
        </p:spPr>
        <p:txBody>
          <a:bodyPr wrap="square" anchor="t" anchorCtr="0">
            <a:spAutoFit/>
          </a:bodyPr>
          <a:lstStyle>
            <a:lvl1pPr>
              <a:lnSpc>
                <a:spcPct val="100000"/>
              </a:lnSpc>
              <a:defRPr sz="4800" b="1">
                <a:latin typeface="Arial" panose="020B0604020202020204" pitchFamily="34" charset="0"/>
                <a:cs typeface="Arial" panose="020B0604020202020204" pitchFamily="34" charset="0"/>
              </a:defRPr>
            </a:lvl1pPr>
          </a:lstStyle>
          <a:p>
            <a:r>
              <a:rPr lang="en-US"/>
              <a:t>Click to add a long title – if you change the font color or background color, consider accessibility and check for color contrast</a:t>
            </a:r>
          </a:p>
        </p:txBody>
      </p:sp>
    </p:spTree>
    <p:extLst>
      <p:ext uri="{BB962C8B-B14F-4D97-AF65-F5344CB8AC3E}">
        <p14:creationId xmlns:p14="http://schemas.microsoft.com/office/powerpoint/2010/main" val="4153271813"/>
      </p:ext>
    </p:extLst>
  </p:cSld>
  <p:clrMapOvr>
    <a:masterClrMapping/>
  </p:clrMapOvr>
  <p:extLst>
    <p:ext uri="{DCECCB84-F9BA-43D5-87BE-67443E8EF086}">
      <p15:sldGuideLst xmlns:p15="http://schemas.microsoft.com/office/powerpoint/2012/main">
        <p15:guide id="1" orient="horz" pos="2184">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56">
          <p15:clr>
            <a:srgbClr val="FBAE40"/>
          </p15:clr>
        </p15:guide>
        <p15:guide id="7" orient="horz" pos="288">
          <p15:clr>
            <a:srgbClr val="FBAE40"/>
          </p15:clr>
        </p15:guide>
        <p15:guide id="8" pos="1776">
          <p15:clr>
            <a:srgbClr val="FBAE40"/>
          </p15:clr>
        </p15:guide>
        <p15:guide id="9" orient="horz" pos="226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 End / Transition Slide - Short Title + Subtitl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44055" y="3110773"/>
            <a:ext cx="11425912" cy="669414"/>
          </a:xfrm>
        </p:spPr>
        <p:txBody>
          <a:bodyPr wrap="square">
            <a:spAutoFit/>
          </a:bodyPr>
          <a:lstStyle>
            <a:lvl1pPr>
              <a:lnSpc>
                <a:spcPts val="4500"/>
              </a:lnSpc>
              <a:defRPr sz="4800" b="1">
                <a:latin typeface="Arial" panose="020B0604020202020204" pitchFamily="34" charset="0"/>
                <a:cs typeface="Arial" panose="020B0604020202020204" pitchFamily="34" charset="0"/>
              </a:defRPr>
            </a:lvl1pPr>
          </a:lstStyle>
          <a:p>
            <a:r>
              <a:rPr lang="en-US"/>
              <a:t>Click to add a short title </a:t>
            </a:r>
          </a:p>
        </p:txBody>
      </p:sp>
      <p:sp>
        <p:nvSpPr>
          <p:cNvPr id="21" name="Text Placeholder 2">
            <a:extLst>
              <a:ext uri="{FF2B5EF4-FFF2-40B4-BE49-F238E27FC236}">
                <a16:creationId xmlns:a16="http://schemas.microsoft.com/office/drawing/2014/main" id="{246DB32F-77C7-9B43-BF01-8EEA6FE1150E}"/>
              </a:ext>
            </a:extLst>
          </p:cNvPr>
          <p:cNvSpPr>
            <a:spLocks noGrp="1"/>
          </p:cNvSpPr>
          <p:nvPr>
            <p:ph type="body" idx="1" hasCustomPrompt="1"/>
          </p:nvPr>
        </p:nvSpPr>
        <p:spPr>
          <a:xfrm>
            <a:off x="344056" y="3683697"/>
            <a:ext cx="11386178" cy="1255728"/>
          </a:xfrm>
        </p:spPr>
        <p:txBody>
          <a:bodyPr wrap="square">
            <a:spAutoFit/>
          </a:bodyPr>
          <a:lstStyle>
            <a:lvl1pPr marL="0" indent="0">
              <a:buNone/>
              <a:defRPr sz="2800" b="1" i="0">
                <a:solidFill>
                  <a:schemeClr val="tx1">
                    <a:lumMod val="75000"/>
                    <a:lumOff val="25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add a subtitle – if you change the font color or background color, consider accessibility and check for color contrast</a:t>
            </a:r>
          </a:p>
        </p:txBody>
      </p:sp>
    </p:spTree>
    <p:extLst>
      <p:ext uri="{BB962C8B-B14F-4D97-AF65-F5344CB8AC3E}">
        <p14:creationId xmlns:p14="http://schemas.microsoft.com/office/powerpoint/2010/main" val="235606500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56">
          <p15:clr>
            <a:srgbClr val="FBAE40"/>
          </p15:clr>
        </p15:guide>
        <p15:guide id="7" orient="horz" pos="288">
          <p15:clr>
            <a:srgbClr val="FBAE40"/>
          </p15:clr>
        </p15:guide>
        <p15:guide id="8" pos="1776">
          <p15:clr>
            <a:srgbClr val="FBAE40"/>
          </p15:clr>
        </p15:guide>
        <p15:guide id="9" orient="horz" pos="226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Text / Media - 1 Column Only">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55600" y="255774"/>
            <a:ext cx="11400512" cy="606833"/>
          </a:xfrm>
        </p:spPr>
        <p:txBody>
          <a:bodyPr wrap="square">
            <a:spAutoFit/>
          </a:bodyPr>
          <a:lstStyle>
            <a:lvl1pPr>
              <a:lnSpc>
                <a:spcPts val="4500"/>
              </a:lnSpc>
              <a:defRPr sz="2800" b="1">
                <a:latin typeface="Arial" panose="020B0604020202020204" pitchFamily="34" charset="0"/>
                <a:cs typeface="Arial" panose="020B0604020202020204" pitchFamily="34" charset="0"/>
              </a:defRPr>
            </a:lvl1pPr>
          </a:lstStyle>
          <a:p>
            <a:r>
              <a:rPr lang="en-US"/>
              <a:t>Click to add your title</a:t>
            </a:r>
          </a:p>
        </p:txBody>
      </p:sp>
      <p:sp>
        <p:nvSpPr>
          <p:cNvPr id="10" name="Content Placeholder 2">
            <a:extLst>
              <a:ext uri="{FF2B5EF4-FFF2-40B4-BE49-F238E27FC236}">
                <a16:creationId xmlns:a16="http://schemas.microsoft.com/office/drawing/2014/main" id="{E219C90F-1139-694A-A10E-5D95BA2E360C}"/>
              </a:ext>
            </a:extLst>
          </p:cNvPr>
          <p:cNvSpPr>
            <a:spLocks noGrp="1"/>
          </p:cNvSpPr>
          <p:nvPr>
            <p:ph idx="1" hasCustomPrompt="1"/>
          </p:nvPr>
        </p:nvSpPr>
        <p:spPr>
          <a:xfrm>
            <a:off x="355600" y="1104900"/>
            <a:ext cx="11379200" cy="4963391"/>
          </a:xfrm>
        </p:spPr>
        <p:txBody>
          <a:bodyPr/>
          <a:lstStyle>
            <a:lvl1pPr marL="228600" indent="-228600">
              <a:buFont typeface="Wingdings" pitchFamily="2" charset="2"/>
              <a:buChar char="§"/>
              <a:defRPr sz="2000"/>
            </a:lvl1pPr>
            <a:lvl2pPr marL="685800" indent="-228600">
              <a:buSzPct val="120000"/>
              <a:buFont typeface="Wingdings" pitchFamily="2" charset="2"/>
              <a:buChar char="§"/>
              <a:defRPr sz="1800"/>
            </a:lvl2pPr>
            <a:lvl3pPr marL="1143000" indent="-228600">
              <a:buSzPct val="120000"/>
              <a:buFont typeface="Wingdings" pitchFamily="2" charset="2"/>
              <a:buChar char="§"/>
              <a:defRPr sz="1800"/>
            </a:lvl3pPr>
            <a:lvl4pPr marL="1600200" indent="-228600">
              <a:buSzPct val="120000"/>
              <a:buFont typeface="Wingdings" pitchFamily="2" charset="2"/>
              <a:buChar char="§"/>
              <a:defRPr sz="1400"/>
            </a:lvl4pPr>
            <a:lvl5pPr marL="2057400" indent="-228600">
              <a:buSzPct val="120000"/>
              <a:buFont typeface="Wingdings" pitchFamily="2" charset="2"/>
              <a:buChar char="§"/>
              <a:defRPr sz="1400"/>
            </a:lvl5pPr>
          </a:lstStyle>
          <a:p>
            <a:pPr lvl="0"/>
            <a:r>
              <a:rPr lang="en-US"/>
              <a:t>Click to add text or media – for text, keep in mind accessibility and consider setting line spacing to 1.5, keeping text left-aligned, and maintaining a font size of at least 18pt</a:t>
            </a:r>
          </a:p>
          <a:p>
            <a:pPr lvl="1"/>
            <a:r>
              <a:rPr lang="en-US"/>
              <a:t>Second Level </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950242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32">
          <p15:clr>
            <a:srgbClr val="FBAE40"/>
          </p15:clr>
        </p15:guide>
        <p15:guide id="7" orient="horz" pos="288">
          <p15:clr>
            <a:srgbClr val="FBAE40"/>
          </p15:clr>
        </p15:guide>
        <p15:guide id="8" orient="horz" pos="696">
          <p15:clr>
            <a:srgbClr val="FBAE40"/>
          </p15:clr>
        </p15:guide>
        <p15:guide id="9" pos="576">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Text / Media - 1 Column + Intro">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55600" y="253838"/>
            <a:ext cx="11400512" cy="606833"/>
          </a:xfrm>
        </p:spPr>
        <p:txBody>
          <a:bodyPr wrap="square">
            <a:spAutoFit/>
          </a:bodyPr>
          <a:lstStyle>
            <a:lvl1pPr>
              <a:lnSpc>
                <a:spcPts val="4500"/>
              </a:lnSpc>
              <a:defRPr sz="2800" b="1">
                <a:latin typeface="Arial" panose="020B0604020202020204" pitchFamily="34" charset="0"/>
                <a:cs typeface="Arial" panose="020B0604020202020204" pitchFamily="34" charset="0"/>
              </a:defRPr>
            </a:lvl1pPr>
          </a:lstStyle>
          <a:p>
            <a:r>
              <a:rPr lang="en-US"/>
              <a:t>Click to add your title</a:t>
            </a:r>
          </a:p>
        </p:txBody>
      </p:sp>
      <p:sp>
        <p:nvSpPr>
          <p:cNvPr id="10" name="Content Placeholder 2">
            <a:extLst>
              <a:ext uri="{FF2B5EF4-FFF2-40B4-BE49-F238E27FC236}">
                <a16:creationId xmlns:a16="http://schemas.microsoft.com/office/drawing/2014/main" id="{E219C90F-1139-694A-A10E-5D95BA2E360C}"/>
              </a:ext>
            </a:extLst>
          </p:cNvPr>
          <p:cNvSpPr>
            <a:spLocks noGrp="1"/>
          </p:cNvSpPr>
          <p:nvPr>
            <p:ph idx="1" hasCustomPrompt="1"/>
          </p:nvPr>
        </p:nvSpPr>
        <p:spPr>
          <a:xfrm>
            <a:off x="355599" y="2050473"/>
            <a:ext cx="11379201" cy="4017818"/>
          </a:xfrm>
        </p:spPr>
        <p:txBody>
          <a:bodyPr/>
          <a:lstStyle>
            <a:lvl1pPr marL="228600" indent="-228600">
              <a:buFont typeface="Wingdings" pitchFamily="2" charset="2"/>
              <a:buChar char="§"/>
              <a:defRPr sz="2000"/>
            </a:lvl1pPr>
            <a:lvl2pPr marL="685800" indent="-228600">
              <a:buSzPct val="120000"/>
              <a:buFont typeface="Wingdings" pitchFamily="2" charset="2"/>
              <a:buChar char="§"/>
              <a:defRPr sz="1800"/>
            </a:lvl2pPr>
            <a:lvl3pPr marL="1143000" indent="-228600">
              <a:buSzPct val="120000"/>
              <a:buFont typeface="Wingdings" pitchFamily="2" charset="2"/>
              <a:buChar char="§"/>
              <a:defRPr sz="1800"/>
            </a:lvl3pPr>
            <a:lvl4pPr marL="1600200" indent="-228600">
              <a:buSzPct val="120000"/>
              <a:buFont typeface="Wingdings" pitchFamily="2" charset="2"/>
              <a:buChar char="§"/>
              <a:defRPr sz="1400"/>
            </a:lvl4pPr>
            <a:lvl5pPr marL="2057400" indent="-228600">
              <a:buSzPct val="120000"/>
              <a:buFont typeface="Wingdings" pitchFamily="2" charset="2"/>
              <a:buChar char="§"/>
              <a:defRPr sz="1400"/>
            </a:lvl5pPr>
          </a:lstStyle>
          <a:p>
            <a:pPr lvl="0"/>
            <a:r>
              <a:rPr lang="en-US"/>
              <a:t>Click to add text or media – for text, keep in mind accessibility and consider setting line spacing to 1.5, keeping text left-aligned, and maintaining a font size of at least 18pt</a:t>
            </a:r>
          </a:p>
          <a:p>
            <a:pPr lvl="1"/>
            <a:r>
              <a:rPr lang="en-US"/>
              <a:t>Second Level</a:t>
            </a:r>
          </a:p>
          <a:p>
            <a:pPr lvl="2"/>
            <a:r>
              <a:rPr lang="en-US"/>
              <a:t>Third Level</a:t>
            </a:r>
          </a:p>
          <a:p>
            <a:pPr lvl="3"/>
            <a:r>
              <a:rPr lang="en-US"/>
              <a:t>Fourth level</a:t>
            </a:r>
          </a:p>
          <a:p>
            <a:pPr lvl="4"/>
            <a:r>
              <a:rPr lang="en-US"/>
              <a:t>Fifth level</a:t>
            </a:r>
          </a:p>
        </p:txBody>
      </p:sp>
      <p:sp>
        <p:nvSpPr>
          <p:cNvPr id="12" name="Text Placeholder 2">
            <a:extLst>
              <a:ext uri="{FF2B5EF4-FFF2-40B4-BE49-F238E27FC236}">
                <a16:creationId xmlns:a16="http://schemas.microsoft.com/office/drawing/2014/main" id="{D2F26228-B944-A440-9918-B77CFCD3F683}"/>
              </a:ext>
            </a:extLst>
          </p:cNvPr>
          <p:cNvSpPr>
            <a:spLocks noGrp="1"/>
          </p:cNvSpPr>
          <p:nvPr>
            <p:ph type="body" idx="13" hasCustomPrompt="1"/>
          </p:nvPr>
        </p:nvSpPr>
        <p:spPr>
          <a:xfrm>
            <a:off x="355600" y="1104900"/>
            <a:ext cx="11379201" cy="723900"/>
          </a:xfrm>
        </p:spPr>
        <p:txBody>
          <a:bodyPr lIns="0" tIns="0" rIns="0" bIns="0" anchor="t" anchorCtr="0">
            <a:normAutofit/>
          </a:bodyPr>
          <a:lstStyle>
            <a:lvl1pPr marL="91440" indent="0">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add an introduction, summary, overview, etc. </a:t>
            </a:r>
          </a:p>
        </p:txBody>
      </p:sp>
    </p:spTree>
    <p:extLst>
      <p:ext uri="{BB962C8B-B14F-4D97-AF65-F5344CB8AC3E}">
        <p14:creationId xmlns:p14="http://schemas.microsoft.com/office/powerpoint/2010/main" val="288735230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32">
          <p15:clr>
            <a:srgbClr val="FBAE40"/>
          </p15:clr>
        </p15:guide>
        <p15:guide id="7" orient="horz" pos="288">
          <p15:clr>
            <a:srgbClr val="FBAE40"/>
          </p15:clr>
        </p15:guide>
        <p15:guide id="8" orient="horz" pos="696">
          <p15:clr>
            <a:srgbClr val="FBAE40"/>
          </p15:clr>
        </p15:guide>
        <p15:guide id="9" orient="horz" pos="1152">
          <p15:clr>
            <a:srgbClr val="FBAE40"/>
          </p15:clr>
        </p15:guide>
        <p15:guide id="10" pos="576">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ombston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65760" y="253838"/>
            <a:ext cx="11390352" cy="606833"/>
          </a:xfrm>
        </p:spPr>
        <p:txBody>
          <a:bodyPr wrap="square">
            <a:spAutoFit/>
          </a:bodyPr>
          <a:lstStyle>
            <a:lvl1pPr>
              <a:lnSpc>
                <a:spcPts val="4500"/>
              </a:lnSpc>
              <a:defRPr sz="2800" b="1">
                <a:latin typeface="Arial" panose="020B0604020202020204" pitchFamily="34" charset="0"/>
                <a:cs typeface="Arial" panose="020B0604020202020204" pitchFamily="34" charset="0"/>
              </a:defRPr>
            </a:lvl1pPr>
          </a:lstStyle>
          <a:p>
            <a:r>
              <a:rPr lang="en-US"/>
              <a:t>Click to add your title</a:t>
            </a:r>
          </a:p>
        </p:txBody>
      </p:sp>
      <p:sp>
        <p:nvSpPr>
          <p:cNvPr id="10" name="Content Placeholder 2">
            <a:extLst>
              <a:ext uri="{FF2B5EF4-FFF2-40B4-BE49-F238E27FC236}">
                <a16:creationId xmlns:a16="http://schemas.microsoft.com/office/drawing/2014/main" id="{E219C90F-1139-694A-A10E-5D95BA2E360C}"/>
              </a:ext>
            </a:extLst>
          </p:cNvPr>
          <p:cNvSpPr>
            <a:spLocks noGrp="1"/>
          </p:cNvSpPr>
          <p:nvPr>
            <p:ph idx="1" hasCustomPrompt="1"/>
          </p:nvPr>
        </p:nvSpPr>
        <p:spPr>
          <a:xfrm>
            <a:off x="365760" y="1127199"/>
            <a:ext cx="11369040" cy="4017818"/>
          </a:xfrm>
        </p:spPr>
        <p:txBody>
          <a:bodyPr/>
          <a:lstStyle>
            <a:lvl1pPr marL="228600" indent="-228600">
              <a:buFont typeface="Wingdings" pitchFamily="2" charset="2"/>
              <a:buChar char="§"/>
              <a:defRPr sz="2000"/>
            </a:lvl1pPr>
            <a:lvl2pPr marL="685800" indent="-228600">
              <a:buSzPct val="120000"/>
              <a:buFont typeface="Wingdings" pitchFamily="2" charset="2"/>
              <a:buChar char="§"/>
              <a:defRPr sz="1800"/>
            </a:lvl2pPr>
            <a:lvl3pPr marL="1143000" indent="-228600">
              <a:buSzPct val="120000"/>
              <a:buFont typeface="Wingdings" pitchFamily="2" charset="2"/>
              <a:buChar char="§"/>
              <a:defRPr sz="1800"/>
            </a:lvl3pPr>
            <a:lvl4pPr marL="1600200" indent="-228600">
              <a:buSzPct val="120000"/>
              <a:buFont typeface="Wingdings" pitchFamily="2" charset="2"/>
              <a:buChar char="§"/>
              <a:defRPr sz="1400"/>
            </a:lvl4pPr>
            <a:lvl5pPr marL="2057400" indent="-228600">
              <a:buSzPct val="120000"/>
              <a:buFont typeface="Wingdings" pitchFamily="2" charset="2"/>
              <a:buChar char="§"/>
              <a:defRPr sz="1400"/>
            </a:lvl5pPr>
          </a:lstStyle>
          <a:p>
            <a:pPr lvl="0"/>
            <a:r>
              <a:rPr lang="en-US"/>
              <a:t>Click to add text or media – for text, keep in mind accessibility and consider setting line spacing to 1.5, keeping text left-aligned, and maintaining a font size of at least 18pt</a:t>
            </a:r>
          </a:p>
          <a:p>
            <a:pPr lvl="1"/>
            <a:r>
              <a:rPr lang="en-US"/>
              <a:t>Second Level</a:t>
            </a:r>
          </a:p>
          <a:p>
            <a:pPr lvl="2"/>
            <a:r>
              <a:rPr lang="en-US"/>
              <a:t>Third Level</a:t>
            </a:r>
          </a:p>
          <a:p>
            <a:pPr lvl="3"/>
            <a:r>
              <a:rPr lang="en-US"/>
              <a:t>Fourth level</a:t>
            </a:r>
          </a:p>
          <a:p>
            <a:pPr lvl="4"/>
            <a:r>
              <a:rPr lang="en-US"/>
              <a:t>Fifth level</a:t>
            </a:r>
          </a:p>
        </p:txBody>
      </p:sp>
      <p:sp>
        <p:nvSpPr>
          <p:cNvPr id="12" name="Text Placeholder 2">
            <a:extLst>
              <a:ext uri="{FF2B5EF4-FFF2-40B4-BE49-F238E27FC236}">
                <a16:creationId xmlns:a16="http://schemas.microsoft.com/office/drawing/2014/main" id="{D2F26228-B944-A440-9918-B77CFCD3F683}"/>
              </a:ext>
            </a:extLst>
          </p:cNvPr>
          <p:cNvSpPr>
            <a:spLocks noGrp="1"/>
          </p:cNvSpPr>
          <p:nvPr>
            <p:ph type="body" idx="13" hasCustomPrompt="1"/>
          </p:nvPr>
        </p:nvSpPr>
        <p:spPr>
          <a:xfrm>
            <a:off x="365760" y="5410958"/>
            <a:ext cx="11369040" cy="723900"/>
          </a:xfrm>
          <a:noFill/>
        </p:spPr>
        <p:txBody>
          <a:bodyPr lIns="0" tIns="0" rIns="0" bIns="0" anchor="t" anchorCtr="0">
            <a:normAutofit/>
          </a:bodyPr>
          <a:lstStyle>
            <a:lvl1pPr marL="91440" indent="0">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add a conclusion, summary, overview, etc. </a:t>
            </a:r>
          </a:p>
        </p:txBody>
      </p:sp>
    </p:spTree>
    <p:extLst>
      <p:ext uri="{BB962C8B-B14F-4D97-AF65-F5344CB8AC3E}">
        <p14:creationId xmlns:p14="http://schemas.microsoft.com/office/powerpoint/2010/main" val="32213675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32">
          <p15:clr>
            <a:srgbClr val="FBAE40"/>
          </p15:clr>
        </p15:guide>
        <p15:guide id="7" orient="horz" pos="288">
          <p15:clr>
            <a:srgbClr val="FBAE40"/>
          </p15:clr>
        </p15:guide>
        <p15:guide id="8" orient="horz" pos="696">
          <p15:clr>
            <a:srgbClr val="FBAE40"/>
          </p15:clr>
        </p15:guide>
        <p15:guide id="10" pos="576">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ombston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65760" y="253838"/>
            <a:ext cx="11390352" cy="606833"/>
          </a:xfrm>
        </p:spPr>
        <p:txBody>
          <a:bodyPr wrap="square">
            <a:spAutoFit/>
          </a:bodyPr>
          <a:lstStyle>
            <a:lvl1pPr>
              <a:lnSpc>
                <a:spcPts val="4500"/>
              </a:lnSpc>
              <a:defRPr sz="2800" b="1">
                <a:latin typeface="Arial" panose="020B0604020202020204" pitchFamily="34" charset="0"/>
                <a:cs typeface="Arial" panose="020B0604020202020204" pitchFamily="34" charset="0"/>
              </a:defRPr>
            </a:lvl1pPr>
          </a:lstStyle>
          <a:p>
            <a:r>
              <a:rPr lang="en-US"/>
              <a:t>Click to add your title</a:t>
            </a:r>
          </a:p>
        </p:txBody>
      </p:sp>
      <p:sp>
        <p:nvSpPr>
          <p:cNvPr id="10" name="Content Placeholder 2">
            <a:extLst>
              <a:ext uri="{FF2B5EF4-FFF2-40B4-BE49-F238E27FC236}">
                <a16:creationId xmlns:a16="http://schemas.microsoft.com/office/drawing/2014/main" id="{E219C90F-1139-694A-A10E-5D95BA2E360C}"/>
              </a:ext>
            </a:extLst>
          </p:cNvPr>
          <p:cNvSpPr>
            <a:spLocks noGrp="1"/>
          </p:cNvSpPr>
          <p:nvPr>
            <p:ph idx="1" hasCustomPrompt="1"/>
          </p:nvPr>
        </p:nvSpPr>
        <p:spPr>
          <a:xfrm>
            <a:off x="365760" y="1127199"/>
            <a:ext cx="11369040" cy="4017818"/>
          </a:xfrm>
        </p:spPr>
        <p:txBody>
          <a:bodyPr/>
          <a:lstStyle>
            <a:lvl1pPr marL="228600" indent="-228600">
              <a:buFont typeface="Wingdings" pitchFamily="2" charset="2"/>
              <a:buChar char="§"/>
              <a:defRPr sz="2000"/>
            </a:lvl1pPr>
            <a:lvl2pPr marL="685800" indent="-228600">
              <a:buSzPct val="120000"/>
              <a:buFont typeface="Wingdings" pitchFamily="2" charset="2"/>
              <a:buChar char="§"/>
              <a:defRPr sz="1800"/>
            </a:lvl2pPr>
            <a:lvl3pPr marL="1143000" indent="-228600">
              <a:buSzPct val="120000"/>
              <a:buFont typeface="Wingdings" pitchFamily="2" charset="2"/>
              <a:buChar char="§"/>
              <a:defRPr sz="1800"/>
            </a:lvl3pPr>
            <a:lvl4pPr marL="1600200" indent="-228600">
              <a:buSzPct val="120000"/>
              <a:buFont typeface="Wingdings" pitchFamily="2" charset="2"/>
              <a:buChar char="§"/>
              <a:defRPr sz="1400"/>
            </a:lvl4pPr>
            <a:lvl5pPr marL="2057400" indent="-228600">
              <a:buSzPct val="120000"/>
              <a:buFont typeface="Wingdings" pitchFamily="2" charset="2"/>
              <a:buChar char="§"/>
              <a:defRPr sz="1400"/>
            </a:lvl5pPr>
          </a:lstStyle>
          <a:p>
            <a:pPr lvl="0"/>
            <a:r>
              <a:rPr lang="en-US"/>
              <a:t>Click to add text or media – for text, keep in mind accessibility and consider setting line spacing to 1.5, keeping text left-aligned, and maintaining a font size of at least 18pt</a:t>
            </a:r>
          </a:p>
          <a:p>
            <a:pPr lvl="1"/>
            <a:r>
              <a:rPr lang="en-US"/>
              <a:t>Second Level</a:t>
            </a:r>
          </a:p>
          <a:p>
            <a:pPr lvl="2"/>
            <a:r>
              <a:rPr lang="en-US"/>
              <a:t>Third Level</a:t>
            </a:r>
          </a:p>
          <a:p>
            <a:pPr lvl="3"/>
            <a:r>
              <a:rPr lang="en-US"/>
              <a:t>Fourth level</a:t>
            </a:r>
          </a:p>
          <a:p>
            <a:pPr lvl="4"/>
            <a:r>
              <a:rPr lang="en-US"/>
              <a:t>Fifth level</a:t>
            </a:r>
          </a:p>
        </p:txBody>
      </p:sp>
      <p:sp>
        <p:nvSpPr>
          <p:cNvPr id="12" name="Text Placeholder 2">
            <a:extLst>
              <a:ext uri="{FF2B5EF4-FFF2-40B4-BE49-F238E27FC236}">
                <a16:creationId xmlns:a16="http://schemas.microsoft.com/office/drawing/2014/main" id="{D2F26228-B944-A440-9918-B77CFCD3F683}"/>
              </a:ext>
            </a:extLst>
          </p:cNvPr>
          <p:cNvSpPr>
            <a:spLocks noGrp="1"/>
          </p:cNvSpPr>
          <p:nvPr>
            <p:ph type="body" idx="13" hasCustomPrompt="1"/>
          </p:nvPr>
        </p:nvSpPr>
        <p:spPr>
          <a:xfrm>
            <a:off x="365760" y="5410958"/>
            <a:ext cx="11369040" cy="723900"/>
          </a:xfrm>
          <a:noFill/>
        </p:spPr>
        <p:txBody>
          <a:bodyPr lIns="0" tIns="0" rIns="0" bIns="0" anchor="t" anchorCtr="0">
            <a:normAutofit/>
          </a:bodyPr>
          <a:lstStyle>
            <a:lvl1pPr marL="91440" indent="0">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add a conclusion, summary, overview, etc. </a:t>
            </a:r>
          </a:p>
        </p:txBody>
      </p:sp>
    </p:spTree>
    <p:extLst>
      <p:ext uri="{BB962C8B-B14F-4D97-AF65-F5344CB8AC3E}">
        <p14:creationId xmlns:p14="http://schemas.microsoft.com/office/powerpoint/2010/main" val="153911960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32">
          <p15:clr>
            <a:srgbClr val="FBAE40"/>
          </p15:clr>
        </p15:guide>
        <p15:guide id="7" orient="horz" pos="288">
          <p15:clr>
            <a:srgbClr val="FBAE40"/>
          </p15:clr>
        </p15:guide>
        <p15:guide id="8" orient="horz" pos="696">
          <p15:clr>
            <a:srgbClr val="FBAE40"/>
          </p15:clr>
        </p15:guide>
        <p15:guide id="10" pos="576"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ooter Only">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10" name="Title 1">
            <a:extLst>
              <a:ext uri="{FF2B5EF4-FFF2-40B4-BE49-F238E27FC236}">
                <a16:creationId xmlns:a16="http://schemas.microsoft.com/office/drawing/2014/main" id="{69BC2A43-2631-7440-B77D-EAEC060612D2}"/>
              </a:ext>
            </a:extLst>
          </p:cNvPr>
          <p:cNvSpPr>
            <a:spLocks noGrp="1"/>
          </p:cNvSpPr>
          <p:nvPr>
            <p:ph type="title" hasCustomPrompt="1"/>
          </p:nvPr>
        </p:nvSpPr>
        <p:spPr>
          <a:xfrm>
            <a:off x="365759" y="253806"/>
            <a:ext cx="11390353" cy="1761060"/>
          </a:xfrm>
        </p:spPr>
        <p:txBody>
          <a:bodyPr wrap="square" anchor="t" anchorCtr="0">
            <a:spAutoFit/>
          </a:bodyPr>
          <a:lstStyle>
            <a:lvl1pPr>
              <a:lnSpc>
                <a:spcPts val="4500"/>
              </a:lnSpc>
              <a:defRPr sz="2800" b="1">
                <a:latin typeface="Arial" panose="020B0604020202020204" pitchFamily="34" charset="0"/>
                <a:cs typeface="Arial" panose="020B0604020202020204" pitchFamily="34" charset="0"/>
              </a:defRPr>
            </a:lvl1pPr>
          </a:lstStyle>
          <a:p>
            <a:r>
              <a:rPr lang="en-US"/>
              <a:t>Click to add your title – if you need to hide the title, you can set the font color to match the background color, so it will still be accessible to screen readers but otherwise invisible</a:t>
            </a:r>
          </a:p>
        </p:txBody>
      </p:sp>
    </p:spTree>
    <p:extLst>
      <p:ext uri="{BB962C8B-B14F-4D97-AF65-F5344CB8AC3E}">
        <p14:creationId xmlns:p14="http://schemas.microsoft.com/office/powerpoint/2010/main" val="181406650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32">
          <p15:clr>
            <a:srgbClr val="FBAE40"/>
          </p15:clr>
        </p15:guide>
        <p15:guide id="7" orient="horz" pos="288">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type="obj">
  <p:cSld name="HUIT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10972800" cy="914400"/>
          </a:xfrm>
        </p:spPr>
        <p:txBody>
          <a:bodyPr/>
          <a:lstStyle/>
          <a:p>
            <a:r>
              <a:rPr lang="en-US"/>
              <a:t>Click to edit Master title style</a:t>
            </a:r>
          </a:p>
        </p:txBody>
      </p:sp>
      <p:sp>
        <p:nvSpPr>
          <p:cNvPr id="3" name="Content Placeholder 2"/>
          <p:cNvSpPr>
            <a:spLocks noGrp="1"/>
          </p:cNvSpPr>
          <p:nvPr>
            <p:ph idx="1"/>
          </p:nvPr>
        </p:nvSpPr>
        <p:spPr>
          <a:xfrm>
            <a:off x="609600" y="1219201"/>
            <a:ext cx="10972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b="0">
                <a:solidFill>
                  <a:schemeClr val="tx1"/>
                </a:solidFill>
              </a:defRPr>
            </a:lvl1pPr>
          </a:lstStyle>
          <a:p>
            <a:pPr>
              <a:defRPr/>
            </a:pPr>
            <a:fld id="{3C7DC2BC-9C26-42ED-9786-2E2FE499DF6C}" type="slidenum">
              <a:rPr lang="en-US" smtClean="0"/>
              <a:pPr>
                <a:defRPr/>
              </a:pPr>
              <a:t>‹#›</a:t>
            </a:fld>
            <a:endParaRPr lang="en-US" dirty="0"/>
          </a:p>
        </p:txBody>
      </p:sp>
    </p:spTree>
    <p:extLst>
      <p:ext uri="{BB962C8B-B14F-4D97-AF65-F5344CB8AC3E}">
        <p14:creationId xmlns:p14="http://schemas.microsoft.com/office/powerpoint/2010/main" val="407688444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userDrawn="1">
  <p:cSld name="HUIT Section Transition 2">
    <p:bg>
      <p:bgPr>
        <a:solidFill>
          <a:srgbClr val="A51C30"/>
        </a:solidFill>
        <a:effectLst/>
      </p:bgPr>
    </p:bg>
    <p:spTree>
      <p:nvGrpSpPr>
        <p:cNvPr id="1" name=""/>
        <p:cNvGrpSpPr/>
        <p:nvPr/>
      </p:nvGrpSpPr>
      <p:grpSpPr>
        <a:xfrm>
          <a:off x="0" y="0"/>
          <a:ext cx="0" cy="0"/>
          <a:chOff x="0" y="0"/>
          <a:chExt cx="0" cy="0"/>
        </a:xfrm>
      </p:grpSpPr>
      <p:sp>
        <p:nvSpPr>
          <p:cNvPr id="3" name="Title 1"/>
          <p:cNvSpPr>
            <a:spLocks noGrp="1"/>
          </p:cNvSpPr>
          <p:nvPr>
            <p:ph type="title"/>
          </p:nvPr>
        </p:nvSpPr>
        <p:spPr>
          <a:xfrm>
            <a:off x="609600" y="4800600"/>
            <a:ext cx="10972800" cy="1143000"/>
          </a:xfrm>
        </p:spPr>
        <p:txBody>
          <a:bodyPr/>
          <a:lstStyle>
            <a:lvl1pPr>
              <a:defRPr sz="4400">
                <a:solidFill>
                  <a:schemeClr val="bg1"/>
                </a:solidFill>
              </a:defRPr>
            </a:lvl1pPr>
          </a:lstStyle>
          <a:p>
            <a:r>
              <a:rPr lang="en-US"/>
              <a:t>Click to edit Master title style</a:t>
            </a:r>
          </a:p>
        </p:txBody>
      </p:sp>
    </p:spTree>
    <p:extLst>
      <p:ext uri="{BB962C8B-B14F-4D97-AF65-F5344CB8AC3E}">
        <p14:creationId xmlns:p14="http://schemas.microsoft.com/office/powerpoint/2010/main" val="302477343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 End / Transition Slide - Long Titl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46364" y="2948995"/>
            <a:ext cx="11409748" cy="3046988"/>
          </a:xfrm>
        </p:spPr>
        <p:txBody>
          <a:bodyPr wrap="square" anchor="t" anchorCtr="0">
            <a:spAutoFit/>
          </a:bodyPr>
          <a:lstStyle>
            <a:lvl1pPr>
              <a:lnSpc>
                <a:spcPct val="100000"/>
              </a:lnSpc>
              <a:defRPr sz="4800" b="1">
                <a:latin typeface="Arial" panose="020B0604020202020204" pitchFamily="34" charset="0"/>
                <a:cs typeface="Arial" panose="020B0604020202020204" pitchFamily="34" charset="0"/>
              </a:defRPr>
            </a:lvl1pPr>
          </a:lstStyle>
          <a:p>
            <a:r>
              <a:rPr lang="en-US"/>
              <a:t>Click to add a long title – if you change the font color or background color, consider accessibility and check for color contrast</a:t>
            </a:r>
          </a:p>
        </p:txBody>
      </p:sp>
    </p:spTree>
    <p:extLst>
      <p:ext uri="{BB962C8B-B14F-4D97-AF65-F5344CB8AC3E}">
        <p14:creationId xmlns:p14="http://schemas.microsoft.com/office/powerpoint/2010/main" val="472837026"/>
      </p:ext>
    </p:extLst>
  </p:cSld>
  <p:clrMapOvr>
    <a:masterClrMapping/>
  </p:clrMapOvr>
  <p:extLst>
    <p:ext uri="{DCECCB84-F9BA-43D5-87BE-67443E8EF086}">
      <p15:sldGuideLst xmlns:p15="http://schemas.microsoft.com/office/powerpoint/2012/main">
        <p15:guide id="1" orient="horz" pos="2184">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56">
          <p15:clr>
            <a:srgbClr val="FBAE40"/>
          </p15:clr>
        </p15:guide>
        <p15:guide id="7" orient="horz" pos="288">
          <p15:clr>
            <a:srgbClr val="FBAE40"/>
          </p15:clr>
        </p15:guide>
        <p15:guide id="8" pos="1776">
          <p15:clr>
            <a:srgbClr val="FBAE40"/>
          </p15:clr>
        </p15:guide>
        <p15:guide id="9" orient="horz" pos="2260">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 End / Transition Slide - Short Title + Subtitl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44055" y="3110773"/>
            <a:ext cx="11425912" cy="669414"/>
          </a:xfrm>
        </p:spPr>
        <p:txBody>
          <a:bodyPr wrap="square">
            <a:spAutoFit/>
          </a:bodyPr>
          <a:lstStyle>
            <a:lvl1pPr>
              <a:lnSpc>
                <a:spcPts val="4500"/>
              </a:lnSpc>
              <a:defRPr sz="4800" b="1">
                <a:latin typeface="Arial" panose="020B0604020202020204" pitchFamily="34" charset="0"/>
                <a:cs typeface="Arial" panose="020B0604020202020204" pitchFamily="34" charset="0"/>
              </a:defRPr>
            </a:lvl1pPr>
          </a:lstStyle>
          <a:p>
            <a:r>
              <a:rPr lang="en-US"/>
              <a:t>Click to add a short title </a:t>
            </a:r>
          </a:p>
        </p:txBody>
      </p:sp>
      <p:sp>
        <p:nvSpPr>
          <p:cNvPr id="21" name="Text Placeholder 2">
            <a:extLst>
              <a:ext uri="{FF2B5EF4-FFF2-40B4-BE49-F238E27FC236}">
                <a16:creationId xmlns:a16="http://schemas.microsoft.com/office/drawing/2014/main" id="{246DB32F-77C7-9B43-BF01-8EEA6FE1150E}"/>
              </a:ext>
            </a:extLst>
          </p:cNvPr>
          <p:cNvSpPr>
            <a:spLocks noGrp="1"/>
          </p:cNvSpPr>
          <p:nvPr>
            <p:ph type="body" idx="1" hasCustomPrompt="1"/>
          </p:nvPr>
        </p:nvSpPr>
        <p:spPr>
          <a:xfrm>
            <a:off x="344056" y="3683697"/>
            <a:ext cx="11386178" cy="1255728"/>
          </a:xfrm>
        </p:spPr>
        <p:txBody>
          <a:bodyPr wrap="square">
            <a:spAutoFit/>
          </a:bodyPr>
          <a:lstStyle>
            <a:lvl1pPr marL="0" indent="0">
              <a:buNone/>
              <a:defRPr sz="2800" b="1" i="0">
                <a:solidFill>
                  <a:schemeClr val="tx1">
                    <a:lumMod val="75000"/>
                    <a:lumOff val="25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add a subtitle – if you change the font color or background color, consider accessibility and check for color contrast</a:t>
            </a:r>
          </a:p>
        </p:txBody>
      </p:sp>
    </p:spTree>
    <p:extLst>
      <p:ext uri="{BB962C8B-B14F-4D97-AF65-F5344CB8AC3E}">
        <p14:creationId xmlns:p14="http://schemas.microsoft.com/office/powerpoint/2010/main" val="10242435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56">
          <p15:clr>
            <a:srgbClr val="FBAE40"/>
          </p15:clr>
        </p15:guide>
        <p15:guide id="7" orient="horz" pos="288">
          <p15:clr>
            <a:srgbClr val="FBAE40"/>
          </p15:clr>
        </p15:guide>
        <p15:guide id="8" pos="1776">
          <p15:clr>
            <a:srgbClr val="FBAE40"/>
          </p15:clr>
        </p15:guide>
        <p15:guide id="9" orient="horz" pos="2260">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Text / Media - 1 Column Only">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55600" y="255774"/>
            <a:ext cx="11400512" cy="606833"/>
          </a:xfrm>
        </p:spPr>
        <p:txBody>
          <a:bodyPr wrap="square">
            <a:spAutoFit/>
          </a:bodyPr>
          <a:lstStyle>
            <a:lvl1pPr>
              <a:lnSpc>
                <a:spcPts val="4500"/>
              </a:lnSpc>
              <a:defRPr sz="2800" b="1">
                <a:latin typeface="Arial" panose="020B0604020202020204" pitchFamily="34" charset="0"/>
                <a:cs typeface="Arial" panose="020B0604020202020204" pitchFamily="34" charset="0"/>
              </a:defRPr>
            </a:lvl1pPr>
          </a:lstStyle>
          <a:p>
            <a:r>
              <a:rPr lang="en-US"/>
              <a:t>Click to add your title</a:t>
            </a:r>
          </a:p>
        </p:txBody>
      </p:sp>
      <p:sp>
        <p:nvSpPr>
          <p:cNvPr id="10" name="Content Placeholder 2">
            <a:extLst>
              <a:ext uri="{FF2B5EF4-FFF2-40B4-BE49-F238E27FC236}">
                <a16:creationId xmlns:a16="http://schemas.microsoft.com/office/drawing/2014/main" id="{E219C90F-1139-694A-A10E-5D95BA2E360C}"/>
              </a:ext>
            </a:extLst>
          </p:cNvPr>
          <p:cNvSpPr>
            <a:spLocks noGrp="1"/>
          </p:cNvSpPr>
          <p:nvPr>
            <p:ph idx="1" hasCustomPrompt="1"/>
          </p:nvPr>
        </p:nvSpPr>
        <p:spPr>
          <a:xfrm>
            <a:off x="355600" y="1104900"/>
            <a:ext cx="11379200" cy="4963391"/>
          </a:xfrm>
        </p:spPr>
        <p:txBody>
          <a:bodyPr/>
          <a:lstStyle>
            <a:lvl1pPr marL="228600" indent="-228600">
              <a:buFont typeface="Wingdings" pitchFamily="2" charset="2"/>
              <a:buChar char="§"/>
              <a:defRPr sz="2000"/>
            </a:lvl1pPr>
            <a:lvl2pPr marL="685800" indent="-228600">
              <a:buSzPct val="120000"/>
              <a:buFont typeface="Wingdings" pitchFamily="2" charset="2"/>
              <a:buChar char="§"/>
              <a:defRPr sz="1800"/>
            </a:lvl2pPr>
            <a:lvl3pPr marL="1143000" indent="-228600">
              <a:buSzPct val="120000"/>
              <a:buFont typeface="Wingdings" pitchFamily="2" charset="2"/>
              <a:buChar char="§"/>
              <a:defRPr sz="1800"/>
            </a:lvl3pPr>
            <a:lvl4pPr marL="1600200" indent="-228600">
              <a:buSzPct val="120000"/>
              <a:buFont typeface="Wingdings" pitchFamily="2" charset="2"/>
              <a:buChar char="§"/>
              <a:defRPr sz="1400"/>
            </a:lvl4pPr>
            <a:lvl5pPr marL="2057400" indent="-228600">
              <a:buSzPct val="120000"/>
              <a:buFont typeface="Wingdings" pitchFamily="2" charset="2"/>
              <a:buChar char="§"/>
              <a:defRPr sz="1400"/>
            </a:lvl5pPr>
          </a:lstStyle>
          <a:p>
            <a:pPr lvl="0"/>
            <a:r>
              <a:rPr lang="en-US"/>
              <a:t>Click to add text or media – for text, keep in mind accessibility and consider setting line spacing to 1.5, keeping text left-aligned, and maintaining a font size of at least 18pt</a:t>
            </a:r>
          </a:p>
          <a:p>
            <a:pPr lvl="1"/>
            <a:r>
              <a:rPr lang="en-US"/>
              <a:t>Second Level </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7591764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32">
          <p15:clr>
            <a:srgbClr val="FBAE40"/>
          </p15:clr>
        </p15:guide>
        <p15:guide id="7" orient="horz" pos="288">
          <p15:clr>
            <a:srgbClr val="FBAE40"/>
          </p15:clr>
        </p15:guide>
        <p15:guide id="8" orient="horz" pos="696">
          <p15:clr>
            <a:srgbClr val="FBAE40"/>
          </p15:clr>
        </p15:guide>
        <p15:guide id="9" pos="576">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Text / Media - 1 Column + Intro">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55600" y="253838"/>
            <a:ext cx="11400512" cy="606833"/>
          </a:xfrm>
        </p:spPr>
        <p:txBody>
          <a:bodyPr wrap="square">
            <a:spAutoFit/>
          </a:bodyPr>
          <a:lstStyle>
            <a:lvl1pPr>
              <a:lnSpc>
                <a:spcPts val="4500"/>
              </a:lnSpc>
              <a:defRPr sz="2800" b="1">
                <a:latin typeface="Arial" panose="020B0604020202020204" pitchFamily="34" charset="0"/>
                <a:cs typeface="Arial" panose="020B0604020202020204" pitchFamily="34" charset="0"/>
              </a:defRPr>
            </a:lvl1pPr>
          </a:lstStyle>
          <a:p>
            <a:r>
              <a:rPr lang="en-US"/>
              <a:t>Click to add your title</a:t>
            </a:r>
          </a:p>
        </p:txBody>
      </p:sp>
      <p:sp>
        <p:nvSpPr>
          <p:cNvPr id="10" name="Content Placeholder 2">
            <a:extLst>
              <a:ext uri="{FF2B5EF4-FFF2-40B4-BE49-F238E27FC236}">
                <a16:creationId xmlns:a16="http://schemas.microsoft.com/office/drawing/2014/main" id="{E219C90F-1139-694A-A10E-5D95BA2E360C}"/>
              </a:ext>
            </a:extLst>
          </p:cNvPr>
          <p:cNvSpPr>
            <a:spLocks noGrp="1"/>
          </p:cNvSpPr>
          <p:nvPr>
            <p:ph idx="1" hasCustomPrompt="1"/>
          </p:nvPr>
        </p:nvSpPr>
        <p:spPr>
          <a:xfrm>
            <a:off x="355599" y="2050473"/>
            <a:ext cx="11379201" cy="4017818"/>
          </a:xfrm>
        </p:spPr>
        <p:txBody>
          <a:bodyPr/>
          <a:lstStyle>
            <a:lvl1pPr marL="228600" indent="-228600">
              <a:buFont typeface="Wingdings" pitchFamily="2" charset="2"/>
              <a:buChar char="§"/>
              <a:defRPr sz="2000"/>
            </a:lvl1pPr>
            <a:lvl2pPr marL="685800" indent="-228600">
              <a:buSzPct val="120000"/>
              <a:buFont typeface="Wingdings" pitchFamily="2" charset="2"/>
              <a:buChar char="§"/>
              <a:defRPr sz="1800"/>
            </a:lvl2pPr>
            <a:lvl3pPr marL="1143000" indent="-228600">
              <a:buSzPct val="120000"/>
              <a:buFont typeface="Wingdings" pitchFamily="2" charset="2"/>
              <a:buChar char="§"/>
              <a:defRPr sz="1800"/>
            </a:lvl3pPr>
            <a:lvl4pPr marL="1600200" indent="-228600">
              <a:buSzPct val="120000"/>
              <a:buFont typeface="Wingdings" pitchFamily="2" charset="2"/>
              <a:buChar char="§"/>
              <a:defRPr sz="1400"/>
            </a:lvl4pPr>
            <a:lvl5pPr marL="2057400" indent="-228600">
              <a:buSzPct val="120000"/>
              <a:buFont typeface="Wingdings" pitchFamily="2" charset="2"/>
              <a:buChar char="§"/>
              <a:defRPr sz="1400"/>
            </a:lvl5pPr>
          </a:lstStyle>
          <a:p>
            <a:pPr lvl="0"/>
            <a:r>
              <a:rPr lang="en-US"/>
              <a:t>Click to add text or media – for text, keep in mind accessibility and consider setting line spacing to 1.5, keeping text left-aligned, and maintaining a font size of at least 18pt</a:t>
            </a:r>
          </a:p>
          <a:p>
            <a:pPr lvl="1"/>
            <a:r>
              <a:rPr lang="en-US"/>
              <a:t>Second Level</a:t>
            </a:r>
          </a:p>
          <a:p>
            <a:pPr lvl="2"/>
            <a:r>
              <a:rPr lang="en-US"/>
              <a:t>Third Level</a:t>
            </a:r>
          </a:p>
          <a:p>
            <a:pPr lvl="3"/>
            <a:r>
              <a:rPr lang="en-US"/>
              <a:t>Fourth level</a:t>
            </a:r>
          </a:p>
          <a:p>
            <a:pPr lvl="4"/>
            <a:r>
              <a:rPr lang="en-US"/>
              <a:t>Fifth level</a:t>
            </a:r>
          </a:p>
        </p:txBody>
      </p:sp>
      <p:sp>
        <p:nvSpPr>
          <p:cNvPr id="12" name="Text Placeholder 2">
            <a:extLst>
              <a:ext uri="{FF2B5EF4-FFF2-40B4-BE49-F238E27FC236}">
                <a16:creationId xmlns:a16="http://schemas.microsoft.com/office/drawing/2014/main" id="{D2F26228-B944-A440-9918-B77CFCD3F683}"/>
              </a:ext>
            </a:extLst>
          </p:cNvPr>
          <p:cNvSpPr>
            <a:spLocks noGrp="1"/>
          </p:cNvSpPr>
          <p:nvPr>
            <p:ph type="body" idx="13" hasCustomPrompt="1"/>
          </p:nvPr>
        </p:nvSpPr>
        <p:spPr>
          <a:xfrm>
            <a:off x="355600" y="1104900"/>
            <a:ext cx="11379201" cy="723900"/>
          </a:xfrm>
        </p:spPr>
        <p:txBody>
          <a:bodyPr lIns="0" tIns="0" rIns="0" bIns="0" anchor="t" anchorCtr="0">
            <a:normAutofit/>
          </a:bodyPr>
          <a:lstStyle>
            <a:lvl1pPr marL="91440" indent="0">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add an introduction, summary, overview, etc. </a:t>
            </a:r>
          </a:p>
        </p:txBody>
      </p:sp>
    </p:spTree>
    <p:extLst>
      <p:ext uri="{BB962C8B-B14F-4D97-AF65-F5344CB8AC3E}">
        <p14:creationId xmlns:p14="http://schemas.microsoft.com/office/powerpoint/2010/main" val="211498145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32">
          <p15:clr>
            <a:srgbClr val="FBAE40"/>
          </p15:clr>
        </p15:guide>
        <p15:guide id="7" orient="horz" pos="288">
          <p15:clr>
            <a:srgbClr val="FBAE40"/>
          </p15:clr>
        </p15:guide>
        <p15:guide id="8" orient="horz" pos="696">
          <p15:clr>
            <a:srgbClr val="FBAE40"/>
          </p15:clr>
        </p15:guide>
        <p15:guide id="9" orient="horz" pos="1152">
          <p15:clr>
            <a:srgbClr val="FBAE40"/>
          </p15:clr>
        </p15:guide>
        <p15:guide id="10" pos="576">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ombston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65760" y="253838"/>
            <a:ext cx="11390352" cy="606833"/>
          </a:xfrm>
        </p:spPr>
        <p:txBody>
          <a:bodyPr wrap="square">
            <a:spAutoFit/>
          </a:bodyPr>
          <a:lstStyle>
            <a:lvl1pPr>
              <a:lnSpc>
                <a:spcPts val="4500"/>
              </a:lnSpc>
              <a:defRPr sz="2800" b="1">
                <a:latin typeface="Arial" panose="020B0604020202020204" pitchFamily="34" charset="0"/>
                <a:cs typeface="Arial" panose="020B0604020202020204" pitchFamily="34" charset="0"/>
              </a:defRPr>
            </a:lvl1pPr>
          </a:lstStyle>
          <a:p>
            <a:r>
              <a:rPr lang="en-US"/>
              <a:t>Click to add your title</a:t>
            </a:r>
          </a:p>
        </p:txBody>
      </p:sp>
      <p:sp>
        <p:nvSpPr>
          <p:cNvPr id="10" name="Content Placeholder 2">
            <a:extLst>
              <a:ext uri="{FF2B5EF4-FFF2-40B4-BE49-F238E27FC236}">
                <a16:creationId xmlns:a16="http://schemas.microsoft.com/office/drawing/2014/main" id="{E219C90F-1139-694A-A10E-5D95BA2E360C}"/>
              </a:ext>
            </a:extLst>
          </p:cNvPr>
          <p:cNvSpPr>
            <a:spLocks noGrp="1"/>
          </p:cNvSpPr>
          <p:nvPr>
            <p:ph idx="1" hasCustomPrompt="1"/>
          </p:nvPr>
        </p:nvSpPr>
        <p:spPr>
          <a:xfrm>
            <a:off x="365760" y="1127199"/>
            <a:ext cx="11369040" cy="4017818"/>
          </a:xfrm>
        </p:spPr>
        <p:txBody>
          <a:bodyPr/>
          <a:lstStyle>
            <a:lvl1pPr marL="228600" indent="-228600">
              <a:buFont typeface="Wingdings" pitchFamily="2" charset="2"/>
              <a:buChar char="§"/>
              <a:defRPr sz="2000"/>
            </a:lvl1pPr>
            <a:lvl2pPr marL="685800" indent="-228600">
              <a:buSzPct val="120000"/>
              <a:buFont typeface="Wingdings" pitchFamily="2" charset="2"/>
              <a:buChar char="§"/>
              <a:defRPr sz="1800"/>
            </a:lvl2pPr>
            <a:lvl3pPr marL="1143000" indent="-228600">
              <a:buSzPct val="120000"/>
              <a:buFont typeface="Wingdings" pitchFamily="2" charset="2"/>
              <a:buChar char="§"/>
              <a:defRPr sz="1800"/>
            </a:lvl3pPr>
            <a:lvl4pPr marL="1600200" indent="-228600">
              <a:buSzPct val="120000"/>
              <a:buFont typeface="Wingdings" pitchFamily="2" charset="2"/>
              <a:buChar char="§"/>
              <a:defRPr sz="1400"/>
            </a:lvl4pPr>
            <a:lvl5pPr marL="2057400" indent="-228600">
              <a:buSzPct val="120000"/>
              <a:buFont typeface="Wingdings" pitchFamily="2" charset="2"/>
              <a:buChar char="§"/>
              <a:defRPr sz="1400"/>
            </a:lvl5pPr>
          </a:lstStyle>
          <a:p>
            <a:pPr lvl="0"/>
            <a:r>
              <a:rPr lang="en-US"/>
              <a:t>Click to add text or media – for text, keep in mind accessibility and consider setting line spacing to 1.5, keeping text left-aligned, and maintaining a font size of at least 18pt</a:t>
            </a:r>
          </a:p>
          <a:p>
            <a:pPr lvl="1"/>
            <a:r>
              <a:rPr lang="en-US"/>
              <a:t>Second Level</a:t>
            </a:r>
          </a:p>
          <a:p>
            <a:pPr lvl="2"/>
            <a:r>
              <a:rPr lang="en-US"/>
              <a:t>Third Level</a:t>
            </a:r>
          </a:p>
          <a:p>
            <a:pPr lvl="3"/>
            <a:r>
              <a:rPr lang="en-US"/>
              <a:t>Fourth level</a:t>
            </a:r>
          </a:p>
          <a:p>
            <a:pPr lvl="4"/>
            <a:r>
              <a:rPr lang="en-US"/>
              <a:t>Fifth level</a:t>
            </a:r>
          </a:p>
        </p:txBody>
      </p:sp>
      <p:sp>
        <p:nvSpPr>
          <p:cNvPr id="12" name="Text Placeholder 2">
            <a:extLst>
              <a:ext uri="{FF2B5EF4-FFF2-40B4-BE49-F238E27FC236}">
                <a16:creationId xmlns:a16="http://schemas.microsoft.com/office/drawing/2014/main" id="{D2F26228-B944-A440-9918-B77CFCD3F683}"/>
              </a:ext>
            </a:extLst>
          </p:cNvPr>
          <p:cNvSpPr>
            <a:spLocks noGrp="1"/>
          </p:cNvSpPr>
          <p:nvPr>
            <p:ph type="body" idx="13" hasCustomPrompt="1"/>
          </p:nvPr>
        </p:nvSpPr>
        <p:spPr>
          <a:xfrm>
            <a:off x="365760" y="5410958"/>
            <a:ext cx="11369040" cy="723900"/>
          </a:xfrm>
          <a:noFill/>
        </p:spPr>
        <p:txBody>
          <a:bodyPr lIns="0" tIns="0" rIns="0" bIns="0" anchor="t" anchorCtr="0">
            <a:normAutofit/>
          </a:bodyPr>
          <a:lstStyle>
            <a:lvl1pPr marL="91440" indent="0">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add a conclusion, summary, overview, etc. </a:t>
            </a:r>
          </a:p>
        </p:txBody>
      </p:sp>
    </p:spTree>
    <p:extLst>
      <p:ext uri="{BB962C8B-B14F-4D97-AF65-F5344CB8AC3E}">
        <p14:creationId xmlns:p14="http://schemas.microsoft.com/office/powerpoint/2010/main" val="11939098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32">
          <p15:clr>
            <a:srgbClr val="FBAE40"/>
          </p15:clr>
        </p15:guide>
        <p15:guide id="7" orient="horz" pos="288">
          <p15:clr>
            <a:srgbClr val="FBAE40"/>
          </p15:clr>
        </p15:guide>
        <p15:guide id="8" orient="horz" pos="696">
          <p15:clr>
            <a:srgbClr val="FBAE40"/>
          </p15:clr>
        </p15:guide>
        <p15:guide id="10" pos="576">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Footer Only">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10" name="Title 1">
            <a:extLst>
              <a:ext uri="{FF2B5EF4-FFF2-40B4-BE49-F238E27FC236}">
                <a16:creationId xmlns:a16="http://schemas.microsoft.com/office/drawing/2014/main" id="{69BC2A43-2631-7440-B77D-EAEC060612D2}"/>
              </a:ext>
            </a:extLst>
          </p:cNvPr>
          <p:cNvSpPr>
            <a:spLocks noGrp="1"/>
          </p:cNvSpPr>
          <p:nvPr>
            <p:ph type="title" hasCustomPrompt="1"/>
          </p:nvPr>
        </p:nvSpPr>
        <p:spPr>
          <a:xfrm>
            <a:off x="365759" y="253806"/>
            <a:ext cx="11390353" cy="1761060"/>
          </a:xfrm>
        </p:spPr>
        <p:txBody>
          <a:bodyPr wrap="square" anchor="t" anchorCtr="0">
            <a:spAutoFit/>
          </a:bodyPr>
          <a:lstStyle>
            <a:lvl1pPr>
              <a:lnSpc>
                <a:spcPts val="4500"/>
              </a:lnSpc>
              <a:defRPr sz="2800" b="1">
                <a:latin typeface="Arial" panose="020B0604020202020204" pitchFamily="34" charset="0"/>
                <a:cs typeface="Arial" panose="020B0604020202020204" pitchFamily="34" charset="0"/>
              </a:defRPr>
            </a:lvl1pPr>
          </a:lstStyle>
          <a:p>
            <a:r>
              <a:rPr lang="en-US"/>
              <a:t>Click to add your title – if you need to hide the title, you can set the font color to match the background color, so it will still be accessible to screen readers but otherwise invisible</a:t>
            </a:r>
          </a:p>
        </p:txBody>
      </p:sp>
    </p:spTree>
    <p:extLst>
      <p:ext uri="{BB962C8B-B14F-4D97-AF65-F5344CB8AC3E}">
        <p14:creationId xmlns:p14="http://schemas.microsoft.com/office/powerpoint/2010/main" val="246479589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32">
          <p15:clr>
            <a:srgbClr val="FBAE40"/>
          </p15:clr>
        </p15:guide>
        <p15:guide id="7" orient="horz" pos="288">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type="obj">
  <p:cSld name="HUIT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10972800" cy="914400"/>
          </a:xfrm>
        </p:spPr>
        <p:txBody>
          <a:bodyPr/>
          <a:lstStyle/>
          <a:p>
            <a:r>
              <a:rPr lang="en-US"/>
              <a:t>Click to edit Master title style</a:t>
            </a:r>
          </a:p>
        </p:txBody>
      </p:sp>
      <p:sp>
        <p:nvSpPr>
          <p:cNvPr id="3" name="Content Placeholder 2"/>
          <p:cNvSpPr>
            <a:spLocks noGrp="1"/>
          </p:cNvSpPr>
          <p:nvPr>
            <p:ph idx="1"/>
          </p:nvPr>
        </p:nvSpPr>
        <p:spPr>
          <a:xfrm>
            <a:off x="609600" y="1219201"/>
            <a:ext cx="10972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b="0">
                <a:solidFill>
                  <a:schemeClr val="tx1"/>
                </a:solidFill>
              </a:defRPr>
            </a:lvl1pPr>
          </a:lstStyle>
          <a:p>
            <a:pPr>
              <a:defRPr/>
            </a:pPr>
            <a:fld id="{3C7DC2BC-9C26-42ED-9786-2E2FE499DF6C}" type="slidenum">
              <a:rPr lang="en-US" smtClean="0"/>
              <a:pPr>
                <a:defRPr/>
              </a:pPr>
              <a:t>‹#›</a:t>
            </a:fld>
            <a:endParaRPr lang="en-US" dirty="0"/>
          </a:p>
        </p:txBody>
      </p:sp>
    </p:spTree>
    <p:extLst>
      <p:ext uri="{BB962C8B-B14F-4D97-AF65-F5344CB8AC3E}">
        <p14:creationId xmlns:p14="http://schemas.microsoft.com/office/powerpoint/2010/main" val="2042367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ooter Only">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10" name="Title 1">
            <a:extLst>
              <a:ext uri="{FF2B5EF4-FFF2-40B4-BE49-F238E27FC236}">
                <a16:creationId xmlns:a16="http://schemas.microsoft.com/office/drawing/2014/main" id="{69BC2A43-2631-7440-B77D-EAEC060612D2}"/>
              </a:ext>
            </a:extLst>
          </p:cNvPr>
          <p:cNvSpPr>
            <a:spLocks noGrp="1"/>
          </p:cNvSpPr>
          <p:nvPr>
            <p:ph type="title" hasCustomPrompt="1"/>
          </p:nvPr>
        </p:nvSpPr>
        <p:spPr>
          <a:xfrm>
            <a:off x="365759" y="253806"/>
            <a:ext cx="11390353" cy="1761060"/>
          </a:xfrm>
        </p:spPr>
        <p:txBody>
          <a:bodyPr wrap="square" anchor="t" anchorCtr="0">
            <a:spAutoFit/>
          </a:bodyPr>
          <a:lstStyle>
            <a:lvl1pPr>
              <a:lnSpc>
                <a:spcPts val="4500"/>
              </a:lnSpc>
              <a:defRPr sz="2800" b="1">
                <a:latin typeface="Arial" panose="020B0604020202020204" pitchFamily="34" charset="0"/>
                <a:cs typeface="Arial" panose="020B0604020202020204" pitchFamily="34" charset="0"/>
              </a:defRPr>
            </a:lvl1pPr>
          </a:lstStyle>
          <a:p>
            <a:r>
              <a:rPr lang="en-US"/>
              <a:t>Click to add your title – if you need to hide the title, you can set the font color to match the background color, so it will still be accessible to screen readers but otherwise invisible</a:t>
            </a:r>
          </a:p>
        </p:txBody>
      </p:sp>
    </p:spTree>
    <p:extLst>
      <p:ext uri="{BB962C8B-B14F-4D97-AF65-F5344CB8AC3E}">
        <p14:creationId xmlns:p14="http://schemas.microsoft.com/office/powerpoint/2010/main" val="30292582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288" userDrawn="1">
          <p15:clr>
            <a:srgbClr val="FBAE40"/>
          </p15:clr>
        </p15:guide>
        <p15:guide id="4" pos="840" userDrawn="1">
          <p15:clr>
            <a:srgbClr val="FBAE40"/>
          </p15:clr>
        </p15:guide>
        <p15:guide id="5" pos="7392" userDrawn="1">
          <p15:clr>
            <a:srgbClr val="FBAE40"/>
          </p15:clr>
        </p15:guide>
        <p15:guide id="6" orient="horz" pos="4032" userDrawn="1">
          <p15:clr>
            <a:srgbClr val="FBAE40"/>
          </p15:clr>
        </p15:guide>
        <p15:guide id="7" orient="horz" pos="288" userDrawn="1">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itle / End / Transition Slide - Long Titl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46364" y="2948995"/>
            <a:ext cx="11409748" cy="3046988"/>
          </a:xfrm>
        </p:spPr>
        <p:txBody>
          <a:bodyPr wrap="square" anchor="t" anchorCtr="0">
            <a:spAutoFit/>
          </a:bodyPr>
          <a:lstStyle>
            <a:lvl1pPr>
              <a:lnSpc>
                <a:spcPct val="100000"/>
              </a:lnSpc>
              <a:defRPr sz="4800" b="1">
                <a:latin typeface="Arial" panose="020B0604020202020204" pitchFamily="34" charset="0"/>
                <a:cs typeface="Arial" panose="020B0604020202020204" pitchFamily="34" charset="0"/>
              </a:defRPr>
            </a:lvl1pPr>
          </a:lstStyle>
          <a:p>
            <a:r>
              <a:rPr lang="en-US"/>
              <a:t>Click to add a long title – if you change the font color or background color, consider accessibility and check for color contrast</a:t>
            </a:r>
          </a:p>
        </p:txBody>
      </p:sp>
    </p:spTree>
    <p:extLst>
      <p:ext uri="{BB962C8B-B14F-4D97-AF65-F5344CB8AC3E}">
        <p14:creationId xmlns:p14="http://schemas.microsoft.com/office/powerpoint/2010/main" val="1599151191"/>
      </p:ext>
    </p:extLst>
  </p:cSld>
  <p:clrMapOvr>
    <a:masterClrMapping/>
  </p:clrMapOvr>
  <p:extLst>
    <p:ext uri="{DCECCB84-F9BA-43D5-87BE-67443E8EF086}">
      <p15:sldGuideLst xmlns:p15="http://schemas.microsoft.com/office/powerpoint/2012/main">
        <p15:guide id="1" orient="horz" pos="2184">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56">
          <p15:clr>
            <a:srgbClr val="FBAE40"/>
          </p15:clr>
        </p15:guide>
        <p15:guide id="7" orient="horz" pos="288">
          <p15:clr>
            <a:srgbClr val="FBAE40"/>
          </p15:clr>
        </p15:guide>
        <p15:guide id="8" pos="1776">
          <p15:clr>
            <a:srgbClr val="FBAE40"/>
          </p15:clr>
        </p15:guide>
        <p15:guide id="9" orient="horz" pos="2260">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itle / End / Transition Slide - Short Title + Subtitl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44055" y="3110773"/>
            <a:ext cx="11425912" cy="669414"/>
          </a:xfrm>
        </p:spPr>
        <p:txBody>
          <a:bodyPr wrap="square">
            <a:spAutoFit/>
          </a:bodyPr>
          <a:lstStyle>
            <a:lvl1pPr>
              <a:lnSpc>
                <a:spcPts val="4500"/>
              </a:lnSpc>
              <a:defRPr sz="4800" b="1">
                <a:latin typeface="Arial" panose="020B0604020202020204" pitchFamily="34" charset="0"/>
                <a:cs typeface="Arial" panose="020B0604020202020204" pitchFamily="34" charset="0"/>
              </a:defRPr>
            </a:lvl1pPr>
          </a:lstStyle>
          <a:p>
            <a:r>
              <a:rPr lang="en-US"/>
              <a:t>Click to add a short title </a:t>
            </a:r>
          </a:p>
        </p:txBody>
      </p:sp>
      <p:sp>
        <p:nvSpPr>
          <p:cNvPr id="21" name="Text Placeholder 2">
            <a:extLst>
              <a:ext uri="{FF2B5EF4-FFF2-40B4-BE49-F238E27FC236}">
                <a16:creationId xmlns:a16="http://schemas.microsoft.com/office/drawing/2014/main" id="{246DB32F-77C7-9B43-BF01-8EEA6FE1150E}"/>
              </a:ext>
            </a:extLst>
          </p:cNvPr>
          <p:cNvSpPr>
            <a:spLocks noGrp="1"/>
          </p:cNvSpPr>
          <p:nvPr>
            <p:ph type="body" idx="1" hasCustomPrompt="1"/>
          </p:nvPr>
        </p:nvSpPr>
        <p:spPr>
          <a:xfrm>
            <a:off x="344056" y="3683697"/>
            <a:ext cx="11386178" cy="1255728"/>
          </a:xfrm>
        </p:spPr>
        <p:txBody>
          <a:bodyPr wrap="square">
            <a:spAutoFit/>
          </a:bodyPr>
          <a:lstStyle>
            <a:lvl1pPr marL="0" indent="0">
              <a:buNone/>
              <a:defRPr sz="2800" b="1" i="0">
                <a:solidFill>
                  <a:schemeClr val="tx1">
                    <a:lumMod val="75000"/>
                    <a:lumOff val="25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add a subtitle – if you change the font color or background color, consider accessibility and check for color contrast</a:t>
            </a:r>
          </a:p>
        </p:txBody>
      </p:sp>
    </p:spTree>
    <p:extLst>
      <p:ext uri="{BB962C8B-B14F-4D97-AF65-F5344CB8AC3E}">
        <p14:creationId xmlns:p14="http://schemas.microsoft.com/office/powerpoint/2010/main" val="6082100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56">
          <p15:clr>
            <a:srgbClr val="FBAE40"/>
          </p15:clr>
        </p15:guide>
        <p15:guide id="7" orient="horz" pos="288">
          <p15:clr>
            <a:srgbClr val="FBAE40"/>
          </p15:clr>
        </p15:guide>
        <p15:guide id="8" pos="1776">
          <p15:clr>
            <a:srgbClr val="FBAE40"/>
          </p15:clr>
        </p15:guide>
        <p15:guide id="9" orient="horz" pos="2260">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Text / Media - 1 Column Only">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55600" y="255774"/>
            <a:ext cx="11400512" cy="606833"/>
          </a:xfrm>
        </p:spPr>
        <p:txBody>
          <a:bodyPr wrap="square">
            <a:spAutoFit/>
          </a:bodyPr>
          <a:lstStyle>
            <a:lvl1pPr>
              <a:lnSpc>
                <a:spcPts val="4500"/>
              </a:lnSpc>
              <a:defRPr sz="2800" b="1">
                <a:latin typeface="Arial" panose="020B0604020202020204" pitchFamily="34" charset="0"/>
                <a:cs typeface="Arial" panose="020B0604020202020204" pitchFamily="34" charset="0"/>
              </a:defRPr>
            </a:lvl1pPr>
          </a:lstStyle>
          <a:p>
            <a:r>
              <a:rPr lang="en-US"/>
              <a:t>Click to add your title</a:t>
            </a:r>
          </a:p>
        </p:txBody>
      </p:sp>
      <p:sp>
        <p:nvSpPr>
          <p:cNvPr id="10" name="Content Placeholder 2">
            <a:extLst>
              <a:ext uri="{FF2B5EF4-FFF2-40B4-BE49-F238E27FC236}">
                <a16:creationId xmlns:a16="http://schemas.microsoft.com/office/drawing/2014/main" id="{E219C90F-1139-694A-A10E-5D95BA2E360C}"/>
              </a:ext>
            </a:extLst>
          </p:cNvPr>
          <p:cNvSpPr>
            <a:spLocks noGrp="1"/>
          </p:cNvSpPr>
          <p:nvPr>
            <p:ph idx="1" hasCustomPrompt="1"/>
          </p:nvPr>
        </p:nvSpPr>
        <p:spPr>
          <a:xfrm>
            <a:off x="355600" y="1104900"/>
            <a:ext cx="11379200" cy="4963391"/>
          </a:xfrm>
        </p:spPr>
        <p:txBody>
          <a:bodyPr/>
          <a:lstStyle>
            <a:lvl1pPr marL="228600" indent="-228600">
              <a:buFont typeface="Wingdings" pitchFamily="2" charset="2"/>
              <a:buChar char="§"/>
              <a:defRPr sz="2000"/>
            </a:lvl1pPr>
            <a:lvl2pPr marL="685800" indent="-228600">
              <a:buSzPct val="120000"/>
              <a:buFont typeface="Wingdings" pitchFamily="2" charset="2"/>
              <a:buChar char="§"/>
              <a:defRPr sz="1800"/>
            </a:lvl2pPr>
            <a:lvl3pPr marL="1143000" indent="-228600">
              <a:buSzPct val="120000"/>
              <a:buFont typeface="Wingdings" pitchFamily="2" charset="2"/>
              <a:buChar char="§"/>
              <a:defRPr sz="1800"/>
            </a:lvl3pPr>
            <a:lvl4pPr marL="1600200" indent="-228600">
              <a:buSzPct val="120000"/>
              <a:buFont typeface="Wingdings" pitchFamily="2" charset="2"/>
              <a:buChar char="§"/>
              <a:defRPr sz="1400"/>
            </a:lvl4pPr>
            <a:lvl5pPr marL="2057400" indent="-228600">
              <a:buSzPct val="120000"/>
              <a:buFont typeface="Wingdings" pitchFamily="2" charset="2"/>
              <a:buChar char="§"/>
              <a:defRPr sz="1400"/>
            </a:lvl5pPr>
          </a:lstStyle>
          <a:p>
            <a:pPr lvl="0"/>
            <a:r>
              <a:rPr lang="en-US"/>
              <a:t>Click to add text or media – for text, keep in mind accessibility and consider setting line spacing to 1.5, keeping text left-aligned, and maintaining a font size of at least 18pt</a:t>
            </a:r>
          </a:p>
          <a:p>
            <a:pPr lvl="1"/>
            <a:r>
              <a:rPr lang="en-US"/>
              <a:t>Second Level </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2454810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32">
          <p15:clr>
            <a:srgbClr val="FBAE40"/>
          </p15:clr>
        </p15:guide>
        <p15:guide id="7" orient="horz" pos="288">
          <p15:clr>
            <a:srgbClr val="FBAE40"/>
          </p15:clr>
        </p15:guide>
        <p15:guide id="8" orient="horz" pos="696">
          <p15:clr>
            <a:srgbClr val="FBAE40"/>
          </p15:clr>
        </p15:guide>
        <p15:guide id="9" pos="576">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Text / Media - 1 Column + Intro">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55600" y="253838"/>
            <a:ext cx="11400512" cy="606833"/>
          </a:xfrm>
        </p:spPr>
        <p:txBody>
          <a:bodyPr wrap="square">
            <a:spAutoFit/>
          </a:bodyPr>
          <a:lstStyle>
            <a:lvl1pPr>
              <a:lnSpc>
                <a:spcPts val="4500"/>
              </a:lnSpc>
              <a:defRPr sz="2800" b="1">
                <a:latin typeface="Arial" panose="020B0604020202020204" pitchFamily="34" charset="0"/>
                <a:cs typeface="Arial" panose="020B0604020202020204" pitchFamily="34" charset="0"/>
              </a:defRPr>
            </a:lvl1pPr>
          </a:lstStyle>
          <a:p>
            <a:r>
              <a:rPr lang="en-US"/>
              <a:t>Click to add your title</a:t>
            </a:r>
          </a:p>
        </p:txBody>
      </p:sp>
      <p:sp>
        <p:nvSpPr>
          <p:cNvPr id="10" name="Content Placeholder 2">
            <a:extLst>
              <a:ext uri="{FF2B5EF4-FFF2-40B4-BE49-F238E27FC236}">
                <a16:creationId xmlns:a16="http://schemas.microsoft.com/office/drawing/2014/main" id="{E219C90F-1139-694A-A10E-5D95BA2E360C}"/>
              </a:ext>
            </a:extLst>
          </p:cNvPr>
          <p:cNvSpPr>
            <a:spLocks noGrp="1"/>
          </p:cNvSpPr>
          <p:nvPr>
            <p:ph idx="1" hasCustomPrompt="1"/>
          </p:nvPr>
        </p:nvSpPr>
        <p:spPr>
          <a:xfrm>
            <a:off x="355599" y="2050473"/>
            <a:ext cx="11379201" cy="4017818"/>
          </a:xfrm>
        </p:spPr>
        <p:txBody>
          <a:bodyPr/>
          <a:lstStyle>
            <a:lvl1pPr marL="228600" indent="-228600">
              <a:buFont typeface="Wingdings" pitchFamily="2" charset="2"/>
              <a:buChar char="§"/>
              <a:defRPr sz="2000"/>
            </a:lvl1pPr>
            <a:lvl2pPr marL="685800" indent="-228600">
              <a:buSzPct val="120000"/>
              <a:buFont typeface="Wingdings" pitchFamily="2" charset="2"/>
              <a:buChar char="§"/>
              <a:defRPr sz="1800"/>
            </a:lvl2pPr>
            <a:lvl3pPr marL="1143000" indent="-228600">
              <a:buSzPct val="120000"/>
              <a:buFont typeface="Wingdings" pitchFamily="2" charset="2"/>
              <a:buChar char="§"/>
              <a:defRPr sz="1800"/>
            </a:lvl3pPr>
            <a:lvl4pPr marL="1600200" indent="-228600">
              <a:buSzPct val="120000"/>
              <a:buFont typeface="Wingdings" pitchFamily="2" charset="2"/>
              <a:buChar char="§"/>
              <a:defRPr sz="1400"/>
            </a:lvl4pPr>
            <a:lvl5pPr marL="2057400" indent="-228600">
              <a:buSzPct val="120000"/>
              <a:buFont typeface="Wingdings" pitchFamily="2" charset="2"/>
              <a:buChar char="§"/>
              <a:defRPr sz="1400"/>
            </a:lvl5pPr>
          </a:lstStyle>
          <a:p>
            <a:pPr lvl="0"/>
            <a:r>
              <a:rPr lang="en-US"/>
              <a:t>Click to add text or media – for text, keep in mind accessibility and consider setting line spacing to 1.5, keeping text left-aligned, and maintaining a font size of at least 18pt</a:t>
            </a:r>
          </a:p>
          <a:p>
            <a:pPr lvl="1"/>
            <a:r>
              <a:rPr lang="en-US"/>
              <a:t>Second Level</a:t>
            </a:r>
          </a:p>
          <a:p>
            <a:pPr lvl="2"/>
            <a:r>
              <a:rPr lang="en-US"/>
              <a:t>Third Level</a:t>
            </a:r>
          </a:p>
          <a:p>
            <a:pPr lvl="3"/>
            <a:r>
              <a:rPr lang="en-US"/>
              <a:t>Fourth level</a:t>
            </a:r>
          </a:p>
          <a:p>
            <a:pPr lvl="4"/>
            <a:r>
              <a:rPr lang="en-US"/>
              <a:t>Fifth level</a:t>
            </a:r>
          </a:p>
        </p:txBody>
      </p:sp>
      <p:sp>
        <p:nvSpPr>
          <p:cNvPr id="12" name="Text Placeholder 2">
            <a:extLst>
              <a:ext uri="{FF2B5EF4-FFF2-40B4-BE49-F238E27FC236}">
                <a16:creationId xmlns:a16="http://schemas.microsoft.com/office/drawing/2014/main" id="{D2F26228-B944-A440-9918-B77CFCD3F683}"/>
              </a:ext>
            </a:extLst>
          </p:cNvPr>
          <p:cNvSpPr>
            <a:spLocks noGrp="1"/>
          </p:cNvSpPr>
          <p:nvPr>
            <p:ph type="body" idx="13" hasCustomPrompt="1"/>
          </p:nvPr>
        </p:nvSpPr>
        <p:spPr>
          <a:xfrm>
            <a:off x="355600" y="1104900"/>
            <a:ext cx="11379201" cy="723900"/>
          </a:xfrm>
        </p:spPr>
        <p:txBody>
          <a:bodyPr lIns="0" tIns="0" rIns="0" bIns="0" anchor="t" anchorCtr="0">
            <a:normAutofit/>
          </a:bodyPr>
          <a:lstStyle>
            <a:lvl1pPr marL="91440" indent="0">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add an introduction, summary, overview, etc. </a:t>
            </a:r>
          </a:p>
        </p:txBody>
      </p:sp>
    </p:spTree>
    <p:extLst>
      <p:ext uri="{BB962C8B-B14F-4D97-AF65-F5344CB8AC3E}">
        <p14:creationId xmlns:p14="http://schemas.microsoft.com/office/powerpoint/2010/main" val="24316308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32">
          <p15:clr>
            <a:srgbClr val="FBAE40"/>
          </p15:clr>
        </p15:guide>
        <p15:guide id="7" orient="horz" pos="288">
          <p15:clr>
            <a:srgbClr val="FBAE40"/>
          </p15:clr>
        </p15:guide>
        <p15:guide id="8" orient="horz" pos="696">
          <p15:clr>
            <a:srgbClr val="FBAE40"/>
          </p15:clr>
        </p15:guide>
        <p15:guide id="9" orient="horz" pos="1152">
          <p15:clr>
            <a:srgbClr val="FBAE40"/>
          </p15:clr>
        </p15:guide>
        <p15:guide id="10" pos="576">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ombston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20" name="Title 1">
            <a:extLst>
              <a:ext uri="{FF2B5EF4-FFF2-40B4-BE49-F238E27FC236}">
                <a16:creationId xmlns:a16="http://schemas.microsoft.com/office/drawing/2014/main" id="{AAF460D2-9E99-6C47-8CE5-0E32627BE200}"/>
              </a:ext>
            </a:extLst>
          </p:cNvPr>
          <p:cNvSpPr>
            <a:spLocks noGrp="1"/>
          </p:cNvSpPr>
          <p:nvPr>
            <p:ph type="title" hasCustomPrompt="1"/>
          </p:nvPr>
        </p:nvSpPr>
        <p:spPr>
          <a:xfrm>
            <a:off x="365760" y="253838"/>
            <a:ext cx="11390352" cy="606833"/>
          </a:xfrm>
        </p:spPr>
        <p:txBody>
          <a:bodyPr wrap="square">
            <a:spAutoFit/>
          </a:bodyPr>
          <a:lstStyle>
            <a:lvl1pPr>
              <a:lnSpc>
                <a:spcPts val="4500"/>
              </a:lnSpc>
              <a:defRPr sz="2800" b="1">
                <a:latin typeface="Arial" panose="020B0604020202020204" pitchFamily="34" charset="0"/>
                <a:cs typeface="Arial" panose="020B0604020202020204" pitchFamily="34" charset="0"/>
              </a:defRPr>
            </a:lvl1pPr>
          </a:lstStyle>
          <a:p>
            <a:r>
              <a:rPr lang="en-US"/>
              <a:t>Click to add your title</a:t>
            </a:r>
          </a:p>
        </p:txBody>
      </p:sp>
      <p:sp>
        <p:nvSpPr>
          <p:cNvPr id="10" name="Content Placeholder 2">
            <a:extLst>
              <a:ext uri="{FF2B5EF4-FFF2-40B4-BE49-F238E27FC236}">
                <a16:creationId xmlns:a16="http://schemas.microsoft.com/office/drawing/2014/main" id="{E219C90F-1139-694A-A10E-5D95BA2E360C}"/>
              </a:ext>
            </a:extLst>
          </p:cNvPr>
          <p:cNvSpPr>
            <a:spLocks noGrp="1"/>
          </p:cNvSpPr>
          <p:nvPr>
            <p:ph idx="1" hasCustomPrompt="1"/>
          </p:nvPr>
        </p:nvSpPr>
        <p:spPr>
          <a:xfrm>
            <a:off x="365760" y="1127199"/>
            <a:ext cx="11369040" cy="4017818"/>
          </a:xfrm>
        </p:spPr>
        <p:txBody>
          <a:bodyPr/>
          <a:lstStyle>
            <a:lvl1pPr marL="228600" indent="-228600">
              <a:buFont typeface="Wingdings" pitchFamily="2" charset="2"/>
              <a:buChar char="§"/>
              <a:defRPr sz="2000"/>
            </a:lvl1pPr>
            <a:lvl2pPr marL="685800" indent="-228600">
              <a:buSzPct val="120000"/>
              <a:buFont typeface="Wingdings" pitchFamily="2" charset="2"/>
              <a:buChar char="§"/>
              <a:defRPr sz="1800"/>
            </a:lvl2pPr>
            <a:lvl3pPr marL="1143000" indent="-228600">
              <a:buSzPct val="120000"/>
              <a:buFont typeface="Wingdings" pitchFamily="2" charset="2"/>
              <a:buChar char="§"/>
              <a:defRPr sz="1800"/>
            </a:lvl3pPr>
            <a:lvl4pPr marL="1600200" indent="-228600">
              <a:buSzPct val="120000"/>
              <a:buFont typeface="Wingdings" pitchFamily="2" charset="2"/>
              <a:buChar char="§"/>
              <a:defRPr sz="1400"/>
            </a:lvl4pPr>
            <a:lvl5pPr marL="2057400" indent="-228600">
              <a:buSzPct val="120000"/>
              <a:buFont typeface="Wingdings" pitchFamily="2" charset="2"/>
              <a:buChar char="§"/>
              <a:defRPr sz="1400"/>
            </a:lvl5pPr>
          </a:lstStyle>
          <a:p>
            <a:pPr lvl="0"/>
            <a:r>
              <a:rPr lang="en-US"/>
              <a:t>Click to add text or media – for text, keep in mind accessibility and consider setting line spacing to 1.5, keeping text left-aligned, and maintaining a font size of at least 18pt</a:t>
            </a:r>
          </a:p>
          <a:p>
            <a:pPr lvl="1"/>
            <a:r>
              <a:rPr lang="en-US"/>
              <a:t>Second Level</a:t>
            </a:r>
          </a:p>
          <a:p>
            <a:pPr lvl="2"/>
            <a:r>
              <a:rPr lang="en-US"/>
              <a:t>Third Level</a:t>
            </a:r>
          </a:p>
          <a:p>
            <a:pPr lvl="3"/>
            <a:r>
              <a:rPr lang="en-US"/>
              <a:t>Fourth level</a:t>
            </a:r>
          </a:p>
          <a:p>
            <a:pPr lvl="4"/>
            <a:r>
              <a:rPr lang="en-US"/>
              <a:t>Fifth level</a:t>
            </a:r>
          </a:p>
        </p:txBody>
      </p:sp>
      <p:sp>
        <p:nvSpPr>
          <p:cNvPr id="12" name="Text Placeholder 2">
            <a:extLst>
              <a:ext uri="{FF2B5EF4-FFF2-40B4-BE49-F238E27FC236}">
                <a16:creationId xmlns:a16="http://schemas.microsoft.com/office/drawing/2014/main" id="{D2F26228-B944-A440-9918-B77CFCD3F683}"/>
              </a:ext>
            </a:extLst>
          </p:cNvPr>
          <p:cNvSpPr>
            <a:spLocks noGrp="1"/>
          </p:cNvSpPr>
          <p:nvPr>
            <p:ph type="body" idx="13" hasCustomPrompt="1"/>
          </p:nvPr>
        </p:nvSpPr>
        <p:spPr>
          <a:xfrm>
            <a:off x="365760" y="5410958"/>
            <a:ext cx="11369040" cy="723900"/>
          </a:xfrm>
          <a:noFill/>
        </p:spPr>
        <p:txBody>
          <a:bodyPr lIns="0" tIns="0" rIns="0" bIns="0" anchor="t" anchorCtr="0">
            <a:normAutofit/>
          </a:bodyPr>
          <a:lstStyle>
            <a:lvl1pPr marL="91440" indent="0">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add a conclusion, summary, overview, etc. </a:t>
            </a:r>
          </a:p>
        </p:txBody>
      </p:sp>
    </p:spTree>
    <p:extLst>
      <p:ext uri="{BB962C8B-B14F-4D97-AF65-F5344CB8AC3E}">
        <p14:creationId xmlns:p14="http://schemas.microsoft.com/office/powerpoint/2010/main" val="348157260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32">
          <p15:clr>
            <a:srgbClr val="FBAE40"/>
          </p15:clr>
        </p15:guide>
        <p15:guide id="7" orient="horz" pos="288">
          <p15:clr>
            <a:srgbClr val="FBAE40"/>
          </p15:clr>
        </p15:guide>
        <p15:guide id="8" orient="horz" pos="696">
          <p15:clr>
            <a:srgbClr val="FBAE40"/>
          </p15:clr>
        </p15:guide>
        <p15:guide id="10" pos="576">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Footer Only">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B2B5E7B-3232-284A-A9EE-C5CEB64C40B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4">
            <a:extLst>
              <a:ext uri="{FF2B5EF4-FFF2-40B4-BE49-F238E27FC236}">
                <a16:creationId xmlns:a16="http://schemas.microsoft.com/office/drawing/2014/main" id="{B319782B-107E-5449-A918-ED8E770F1FF6}"/>
              </a:ext>
            </a:extLst>
          </p:cNvPr>
          <p:cNvSpPr>
            <a:spLocks noGrp="1"/>
          </p:cNvSpPr>
          <p:nvPr>
            <p:ph type="ftr" sz="quarter" idx="11"/>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7" name="Rectangle 6">
            <a:extLst>
              <a:ext uri="{FF2B5EF4-FFF2-40B4-BE49-F238E27FC236}">
                <a16:creationId xmlns:a16="http://schemas.microsoft.com/office/drawing/2014/main" id="{70298B05-4BAF-524F-83C2-B8DE1FD16A97}"/>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8" name="Picture 7">
            <a:extLst>
              <a:ext uri="{FF2B5EF4-FFF2-40B4-BE49-F238E27FC236}">
                <a16:creationId xmlns:a16="http://schemas.microsoft.com/office/drawing/2014/main" id="{6A22E20A-6EE2-4B4C-B281-4D5D1DAB4838}"/>
              </a:ext>
            </a:extLst>
          </p:cNvPr>
          <p:cNvPicPr>
            <a:picLocks noChangeAspect="1"/>
          </p:cNvPicPr>
          <p:nvPr userDrawn="1"/>
        </p:nvPicPr>
        <p:blipFill>
          <a:blip r:embed="rId2"/>
          <a:stretch>
            <a:fillRect/>
          </a:stretch>
        </p:blipFill>
        <p:spPr>
          <a:xfrm>
            <a:off x="1265226" y="6450929"/>
            <a:ext cx="1628285" cy="407071"/>
          </a:xfrm>
          <a:prstGeom prst="rect">
            <a:avLst/>
          </a:prstGeom>
        </p:spPr>
      </p:pic>
      <p:sp>
        <p:nvSpPr>
          <p:cNvPr id="9" name="Slide Number Placeholder 5">
            <a:extLst>
              <a:ext uri="{FF2B5EF4-FFF2-40B4-BE49-F238E27FC236}">
                <a16:creationId xmlns:a16="http://schemas.microsoft.com/office/drawing/2014/main" id="{B4585F86-BE50-DC46-8CC4-3190D8692096}"/>
              </a:ext>
            </a:extLst>
          </p:cNvPr>
          <p:cNvSpPr>
            <a:spLocks noGrp="1"/>
          </p:cNvSpPr>
          <p:nvPr>
            <p:ph type="sldNum" sz="quarter" idx="12"/>
          </p:nvPr>
        </p:nvSpPr>
        <p:spPr>
          <a:xfrm>
            <a:off x="11175084" y="6450130"/>
            <a:ext cx="666396" cy="365125"/>
          </a:xfrm>
          <a:prstGeom prst="rect">
            <a:avLst/>
          </a:prstGeom>
        </p:spPr>
        <p:txBody>
          <a:bodyPr anchor="ctr" anchorCtr="0"/>
          <a:lstStyle>
            <a:lvl1pPr algn="r">
              <a:defRPr sz="1200" b="1"/>
            </a:lvl1pPr>
          </a:lstStyle>
          <a:p>
            <a:r>
              <a:rPr lang="en-US" dirty="0">
                <a:cs typeface="Arial" panose="020B0604020202020204" pitchFamily="34" charset="0"/>
              </a:rPr>
              <a:t>0</a:t>
            </a:r>
            <a:fld id="{96D00113-6CEB-874B-B511-9C45922E8F40}" type="slidenum">
              <a:rPr lang="en-US" smtClean="0">
                <a:cs typeface="Arial" panose="020B0604020202020204" pitchFamily="34" charset="0"/>
              </a:rPr>
              <a:pPr/>
              <a:t>‹#›</a:t>
            </a:fld>
            <a:endParaRPr lang="en-US" dirty="0">
              <a:cs typeface="Arial" panose="020B0604020202020204" pitchFamily="34" charset="0"/>
            </a:endParaRPr>
          </a:p>
        </p:txBody>
      </p:sp>
      <p:sp>
        <p:nvSpPr>
          <p:cNvPr id="10" name="Title 1">
            <a:extLst>
              <a:ext uri="{FF2B5EF4-FFF2-40B4-BE49-F238E27FC236}">
                <a16:creationId xmlns:a16="http://schemas.microsoft.com/office/drawing/2014/main" id="{69BC2A43-2631-7440-B77D-EAEC060612D2}"/>
              </a:ext>
            </a:extLst>
          </p:cNvPr>
          <p:cNvSpPr>
            <a:spLocks noGrp="1"/>
          </p:cNvSpPr>
          <p:nvPr>
            <p:ph type="title" hasCustomPrompt="1"/>
          </p:nvPr>
        </p:nvSpPr>
        <p:spPr>
          <a:xfrm>
            <a:off x="365759" y="253806"/>
            <a:ext cx="11390353" cy="1761060"/>
          </a:xfrm>
        </p:spPr>
        <p:txBody>
          <a:bodyPr wrap="square" anchor="t" anchorCtr="0">
            <a:spAutoFit/>
          </a:bodyPr>
          <a:lstStyle>
            <a:lvl1pPr>
              <a:lnSpc>
                <a:spcPts val="4500"/>
              </a:lnSpc>
              <a:defRPr sz="2800" b="1">
                <a:latin typeface="Arial" panose="020B0604020202020204" pitchFamily="34" charset="0"/>
                <a:cs typeface="Arial" panose="020B0604020202020204" pitchFamily="34" charset="0"/>
              </a:defRPr>
            </a:lvl1pPr>
          </a:lstStyle>
          <a:p>
            <a:r>
              <a:rPr lang="en-US"/>
              <a:t>Click to add your title – if you need to hide the title, you can set the font color to match the background color, so it will still be accessible to screen readers but otherwise invisible</a:t>
            </a:r>
          </a:p>
        </p:txBody>
      </p:sp>
    </p:spTree>
    <p:extLst>
      <p:ext uri="{BB962C8B-B14F-4D97-AF65-F5344CB8AC3E}">
        <p14:creationId xmlns:p14="http://schemas.microsoft.com/office/powerpoint/2010/main" val="23771916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88">
          <p15:clr>
            <a:srgbClr val="FBAE40"/>
          </p15:clr>
        </p15:guide>
        <p15:guide id="4" pos="840">
          <p15:clr>
            <a:srgbClr val="FBAE40"/>
          </p15:clr>
        </p15:guide>
        <p15:guide id="5" pos="7392">
          <p15:clr>
            <a:srgbClr val="FBAE40"/>
          </p15:clr>
        </p15:guide>
        <p15:guide id="6" orient="horz" pos="4032">
          <p15:clr>
            <a:srgbClr val="FBAE40"/>
          </p15:clr>
        </p15:guide>
        <p15:guide id="7" orient="horz" pos="288">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type="obj">
  <p:cSld name="HUIT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10972800" cy="914400"/>
          </a:xfrm>
        </p:spPr>
        <p:txBody>
          <a:bodyPr/>
          <a:lstStyle/>
          <a:p>
            <a:r>
              <a:rPr lang="en-US"/>
              <a:t>Click to edit Master title style</a:t>
            </a:r>
          </a:p>
        </p:txBody>
      </p:sp>
      <p:sp>
        <p:nvSpPr>
          <p:cNvPr id="3" name="Content Placeholder 2"/>
          <p:cNvSpPr>
            <a:spLocks noGrp="1"/>
          </p:cNvSpPr>
          <p:nvPr>
            <p:ph idx="1"/>
          </p:nvPr>
        </p:nvSpPr>
        <p:spPr>
          <a:xfrm>
            <a:off x="609600" y="1219201"/>
            <a:ext cx="10972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b="0">
                <a:solidFill>
                  <a:schemeClr val="tx1"/>
                </a:solidFill>
              </a:defRPr>
            </a:lvl1pPr>
          </a:lstStyle>
          <a:p>
            <a:pPr>
              <a:defRPr/>
            </a:pPr>
            <a:fld id="{3C7DC2BC-9C26-42ED-9786-2E2FE499DF6C}" type="slidenum">
              <a:rPr lang="en-US" smtClean="0"/>
              <a:pPr>
                <a:defRPr/>
              </a:pPr>
              <a:t>‹#›</a:t>
            </a:fld>
            <a:endParaRPr lang="en-US" dirty="0"/>
          </a:p>
        </p:txBody>
      </p:sp>
    </p:spTree>
    <p:extLst>
      <p:ext uri="{BB962C8B-B14F-4D97-AF65-F5344CB8AC3E}">
        <p14:creationId xmlns:p14="http://schemas.microsoft.com/office/powerpoint/2010/main" val="37240577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userDrawn="1">
  <p:cSld name="HUIT Section Transition 2">
    <p:bg>
      <p:bgPr>
        <a:solidFill>
          <a:srgbClr val="A51C30"/>
        </a:solidFill>
        <a:effectLst/>
      </p:bgPr>
    </p:bg>
    <p:spTree>
      <p:nvGrpSpPr>
        <p:cNvPr id="1" name=""/>
        <p:cNvGrpSpPr/>
        <p:nvPr/>
      </p:nvGrpSpPr>
      <p:grpSpPr>
        <a:xfrm>
          <a:off x="0" y="0"/>
          <a:ext cx="0" cy="0"/>
          <a:chOff x="0" y="0"/>
          <a:chExt cx="0" cy="0"/>
        </a:xfrm>
      </p:grpSpPr>
      <p:sp>
        <p:nvSpPr>
          <p:cNvPr id="3" name="Title 1"/>
          <p:cNvSpPr>
            <a:spLocks noGrp="1"/>
          </p:cNvSpPr>
          <p:nvPr>
            <p:ph type="title"/>
          </p:nvPr>
        </p:nvSpPr>
        <p:spPr>
          <a:xfrm>
            <a:off x="609600" y="4800600"/>
            <a:ext cx="10972800" cy="1143000"/>
          </a:xfrm>
        </p:spPr>
        <p:txBody>
          <a:bodyPr/>
          <a:lstStyle>
            <a:lvl1pPr>
              <a:defRPr sz="4400">
                <a:solidFill>
                  <a:schemeClr val="bg1"/>
                </a:solidFill>
              </a:defRPr>
            </a:lvl1pPr>
          </a:lstStyle>
          <a:p>
            <a:r>
              <a:rPr lang="en-US"/>
              <a:t>Click to edit Master title style</a:t>
            </a:r>
          </a:p>
        </p:txBody>
      </p:sp>
    </p:spTree>
    <p:extLst>
      <p:ext uri="{BB962C8B-B14F-4D97-AF65-F5344CB8AC3E}">
        <p14:creationId xmlns:p14="http://schemas.microsoft.com/office/powerpoint/2010/main" val="227803464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219200"/>
            <a:ext cx="11074400" cy="472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HUIT Title Slide">
    <p:spTree>
      <p:nvGrpSpPr>
        <p:cNvPr id="1" name=""/>
        <p:cNvGrpSpPr/>
        <p:nvPr/>
      </p:nvGrpSpPr>
      <p:grpSpPr>
        <a:xfrm>
          <a:off x="0" y="0"/>
          <a:ext cx="0" cy="0"/>
          <a:chOff x="0" y="0"/>
          <a:chExt cx="0" cy="0"/>
        </a:xfrm>
      </p:grpSpPr>
      <p:sp>
        <p:nvSpPr>
          <p:cNvPr id="36867" name="Title Placeholder 1"/>
          <p:cNvSpPr>
            <a:spLocks noGrp="1"/>
          </p:cNvSpPr>
          <p:nvPr>
            <p:ph type="ctrTitle"/>
          </p:nvPr>
        </p:nvSpPr>
        <p:spPr>
          <a:xfrm>
            <a:off x="508000" y="2971802"/>
            <a:ext cx="11074400" cy="1470025"/>
          </a:xfrm>
        </p:spPr>
        <p:txBody>
          <a:bodyPr/>
          <a:lstStyle>
            <a:lvl1pPr algn="ctr">
              <a:defRPr sz="2235">
                <a:solidFill>
                  <a:schemeClr val="accent2"/>
                </a:solidFill>
              </a:defRPr>
            </a:lvl1pPr>
          </a:lstStyle>
          <a:p>
            <a:r>
              <a:rPr lang="en-US"/>
              <a:t>Click to edit Master title style</a:t>
            </a:r>
          </a:p>
        </p:txBody>
      </p:sp>
      <p:sp>
        <p:nvSpPr>
          <p:cNvPr id="36868" name="Text Placeholder 2"/>
          <p:cNvSpPr>
            <a:spLocks noGrp="1"/>
          </p:cNvSpPr>
          <p:nvPr>
            <p:ph type="subTitle" idx="1"/>
          </p:nvPr>
        </p:nvSpPr>
        <p:spPr>
          <a:xfrm>
            <a:off x="3149600" y="5105400"/>
            <a:ext cx="5892800" cy="533400"/>
          </a:xfrm>
        </p:spPr>
        <p:txBody>
          <a:bodyPr/>
          <a:lstStyle>
            <a:lvl1pPr marL="0" indent="0" algn="ctr">
              <a:buFont typeface="Arial" charset="0"/>
              <a:buNone/>
              <a:defRPr>
                <a:solidFill>
                  <a:schemeClr val="tx1"/>
                </a:solidFill>
              </a:defRPr>
            </a:lvl1pPr>
          </a:lstStyle>
          <a:p>
            <a:r>
              <a:rPr lang="en-US"/>
              <a:t>Click to edit Master subtitle style</a:t>
            </a:r>
          </a:p>
        </p:txBody>
      </p:sp>
      <p:pic>
        <p:nvPicPr>
          <p:cNvPr id="6" name="Picture 2" descr="C:\Users\sjf749\Documents\HUIT artwork\WEB_HUIT_LOGOS_PNG_HUIT_plain.png"/>
          <p:cNvPicPr>
            <a:picLocks noChangeAspect="1" noChangeArrowheads="1"/>
          </p:cNvPicPr>
          <p:nvPr userDrawn="1"/>
        </p:nvPicPr>
        <p:blipFill>
          <a:blip r:embed="rId3" cstate="print"/>
          <a:srcRect/>
          <a:stretch>
            <a:fillRect/>
          </a:stretch>
        </p:blipFill>
        <p:spPr bwMode="auto">
          <a:xfrm>
            <a:off x="413473" y="498895"/>
            <a:ext cx="5301133" cy="813351"/>
          </a:xfrm>
          <a:prstGeom prst="rect">
            <a:avLst/>
          </a:prstGeom>
          <a:noFill/>
        </p:spPr>
      </p:pic>
    </p:spTree>
    <p:extLst>
      <p:ext uri="{BB962C8B-B14F-4D97-AF65-F5344CB8AC3E}">
        <p14:creationId xmlns:p14="http://schemas.microsoft.com/office/powerpoint/2010/main" val="1948976527"/>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HUIT Agend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152400"/>
            <a:ext cx="10972800" cy="914400"/>
          </a:xfrm>
        </p:spPr>
        <p:txBody>
          <a:bodyPr/>
          <a:lstStyle>
            <a:lvl1pPr>
              <a:defRPr sz="2235"/>
            </a:lvl1pPr>
          </a:lstStyle>
          <a:p>
            <a:r>
              <a:rPr lang="en-US"/>
              <a:t>Agenda slide (24 point)</a:t>
            </a:r>
          </a:p>
        </p:txBody>
      </p:sp>
      <p:sp>
        <p:nvSpPr>
          <p:cNvPr id="3" name="Content Placeholder 2"/>
          <p:cNvSpPr>
            <a:spLocks noGrp="1"/>
          </p:cNvSpPr>
          <p:nvPr>
            <p:ph idx="1"/>
          </p:nvPr>
        </p:nvSpPr>
        <p:spPr>
          <a:xfrm>
            <a:off x="609600" y="1219202"/>
            <a:ext cx="10972800" cy="4525963"/>
          </a:xfrm>
        </p:spPr>
        <p:txBody>
          <a:bodyPr/>
          <a:lstStyle>
            <a:lvl1pPr>
              <a:defRPr sz="1882"/>
            </a:lvl1pPr>
            <a:lvl2pPr>
              <a:defRPr sz="1706"/>
            </a:lvl2pPr>
            <a:lvl3pPr>
              <a:defRPr sz="1471"/>
            </a:lvl3pPr>
          </a:lstStyle>
          <a:p>
            <a:pPr lvl="0"/>
            <a:r>
              <a:rPr lang="en-US"/>
              <a:t>Click to edit Master text styles</a:t>
            </a:r>
          </a:p>
          <a:p>
            <a:pPr lvl="1"/>
            <a:r>
              <a:rPr lang="en-US"/>
              <a:t>Second level</a:t>
            </a:r>
          </a:p>
          <a:p>
            <a:pPr lvl="2"/>
            <a:r>
              <a:rPr lang="en-US"/>
              <a:t>Third level</a:t>
            </a:r>
          </a:p>
        </p:txBody>
      </p:sp>
      <p:sp>
        <p:nvSpPr>
          <p:cNvPr id="4" name="Slide Number Placeholder 5"/>
          <p:cNvSpPr>
            <a:spLocks noGrp="1"/>
          </p:cNvSpPr>
          <p:nvPr>
            <p:ph type="sldNum" sz="quarter" idx="10"/>
          </p:nvPr>
        </p:nvSpPr>
        <p:spPr>
          <a:ln/>
        </p:spPr>
        <p:txBody>
          <a:bodyPr/>
          <a:lstStyle>
            <a:lvl1pPr>
              <a:defRPr/>
            </a:lvl1pPr>
          </a:lstStyle>
          <a:p>
            <a:pPr>
              <a:defRPr/>
            </a:pPr>
            <a:fld id="{3C7DC2BC-9C26-42ED-9786-2E2FE499DF6C}" type="slidenum">
              <a:rPr lang="en-US"/>
              <a:pPr>
                <a:defRPr/>
              </a:pPr>
              <a:t>‹#›</a:t>
            </a:fld>
            <a:endParaRPr lang="en-US" dirty="0"/>
          </a:p>
        </p:txBody>
      </p:sp>
    </p:spTree>
    <p:extLst>
      <p:ext uri="{BB962C8B-B14F-4D97-AF65-F5344CB8AC3E}">
        <p14:creationId xmlns:p14="http://schemas.microsoft.com/office/powerpoint/2010/main" val="3213730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HUIT 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152400"/>
            <a:ext cx="10972800" cy="914400"/>
          </a:xfrm>
        </p:spPr>
        <p:txBody>
          <a:bodyPr/>
          <a:lstStyle>
            <a:lvl1pPr>
              <a:defRPr baseline="0"/>
            </a:lvl1pPr>
          </a:lstStyle>
          <a:p>
            <a:r>
              <a:rPr lang="en-US"/>
              <a:t>Headings are Arial 20 points</a:t>
            </a:r>
          </a:p>
        </p:txBody>
      </p:sp>
      <p:sp>
        <p:nvSpPr>
          <p:cNvPr id="4" name="Slide Number Placeholder 5"/>
          <p:cNvSpPr>
            <a:spLocks noGrp="1"/>
          </p:cNvSpPr>
          <p:nvPr>
            <p:ph type="sldNum" sz="quarter" idx="10"/>
          </p:nvPr>
        </p:nvSpPr>
        <p:spPr>
          <a:ln/>
        </p:spPr>
        <p:txBody>
          <a:bodyPr/>
          <a:lstStyle>
            <a:lvl1pPr>
              <a:defRPr/>
            </a:lvl1pPr>
          </a:lstStyle>
          <a:p>
            <a:pPr>
              <a:defRPr/>
            </a:pPr>
            <a:fld id="{3C7DC2BC-9C26-42ED-9786-2E2FE499DF6C}" type="slidenum">
              <a:rPr lang="en-US"/>
              <a:pPr>
                <a:defRPr/>
              </a:pPr>
              <a:t>‹#›</a:t>
            </a:fld>
            <a:endParaRPr lang="en-US" dirty="0"/>
          </a:p>
        </p:txBody>
      </p:sp>
      <p:sp>
        <p:nvSpPr>
          <p:cNvPr id="6" name="Text Placeholder 5"/>
          <p:cNvSpPr>
            <a:spLocks noGrp="1"/>
          </p:cNvSpPr>
          <p:nvPr>
            <p:ph type="body" sz="quarter" idx="11"/>
          </p:nvPr>
        </p:nvSpPr>
        <p:spPr>
          <a:xfrm>
            <a:off x="609600" y="1143001"/>
            <a:ext cx="10972800" cy="5105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03472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Optional breadcrumb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152400"/>
            <a:ext cx="10972800" cy="914400"/>
          </a:xfrm>
        </p:spPr>
        <p:txBody>
          <a:bodyPr/>
          <a:lstStyle>
            <a:lvl1pPr>
              <a:defRPr sz="1706" b="1" i="1" baseline="0">
                <a:latin typeface="+mn-lt"/>
              </a:defRPr>
            </a:lvl1pPr>
          </a:lstStyle>
          <a:p>
            <a:r>
              <a:rPr lang="en-US" sz="1706" b="0" i="1"/>
              <a:t>Top Line is 18 point italic</a:t>
            </a:r>
            <a:br>
              <a:rPr lang="en-US" sz="1706" b="0" i="1"/>
            </a:br>
            <a:r>
              <a:rPr lang="en-US" sz="1882" b="0" i="0"/>
              <a:t>Second Line is 20 point bold</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3C7DC2BC-9C26-42ED-9786-2E2FE499DF6C}" type="slidenum">
              <a:rPr lang="en-US"/>
              <a:pPr>
                <a:defRPr/>
              </a:pPr>
              <a:t>‹#›</a:t>
            </a:fld>
            <a:endParaRPr lang="en-US" dirty="0"/>
          </a:p>
        </p:txBody>
      </p:sp>
      <p:sp>
        <p:nvSpPr>
          <p:cNvPr id="6" name="Text Placeholder 5"/>
          <p:cNvSpPr>
            <a:spLocks noGrp="1"/>
          </p:cNvSpPr>
          <p:nvPr>
            <p:ph type="body" sz="quarter" idx="11"/>
          </p:nvPr>
        </p:nvSpPr>
        <p:spPr>
          <a:xfrm>
            <a:off x="609600" y="1143001"/>
            <a:ext cx="10972800" cy="5105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4460884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slideLayout" Target="../slideLayouts/slideLayout18.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2" Type="http://schemas.openxmlformats.org/officeDocument/2006/relationships/slideLayout" Target="../slideLayouts/slideLayout7.xml"/><Relationship Id="rId16" Type="http://schemas.openxmlformats.org/officeDocument/2006/relationships/theme" Target="../theme/theme2.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slideLayout" Target="../slideLayouts/slideLayout2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5" Type="http://schemas.openxmlformats.org/officeDocument/2006/relationships/slideLayout" Target="../slideLayouts/slideLayout25.xml"/><Relationship Id="rId10" Type="http://schemas.openxmlformats.org/officeDocument/2006/relationships/image" Target="../media/image1.emf"/><Relationship Id="rId4" Type="http://schemas.openxmlformats.org/officeDocument/2006/relationships/slideLayout" Target="../slideLayouts/slideLayout24.xml"/><Relationship Id="rId9"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1.xml"/><Relationship Id="rId7" Type="http://schemas.openxmlformats.org/officeDocument/2006/relationships/theme" Target="../theme/theme4.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5" Type="http://schemas.openxmlformats.org/officeDocument/2006/relationships/slideLayout" Target="../slideLayouts/slideLayout33.xml"/><Relationship Id="rId4" Type="http://schemas.openxmlformats.org/officeDocument/2006/relationships/slideLayout" Target="../slideLayouts/slideLayout3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5" Type="http://schemas.openxmlformats.org/officeDocument/2006/relationships/slideLayout" Target="../slideLayouts/slideLayout39.xml"/><Relationship Id="rId10" Type="http://schemas.openxmlformats.org/officeDocument/2006/relationships/image" Target="../media/image1.emf"/><Relationship Id="rId4" Type="http://schemas.openxmlformats.org/officeDocument/2006/relationships/slideLayout" Target="../slideLayouts/slideLayout38.xml"/><Relationship Id="rId9"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45.xml"/><Relationship Id="rId7" Type="http://schemas.openxmlformats.org/officeDocument/2006/relationships/slideLayout" Target="../slideLayouts/slideLayout49.xml"/><Relationship Id="rId2" Type="http://schemas.openxmlformats.org/officeDocument/2006/relationships/slideLayout" Target="../slideLayouts/slideLayout44.xml"/><Relationship Id="rId1" Type="http://schemas.openxmlformats.org/officeDocument/2006/relationships/slideLayout" Target="../slideLayouts/slideLayout43.xml"/><Relationship Id="rId6" Type="http://schemas.openxmlformats.org/officeDocument/2006/relationships/slideLayout" Target="../slideLayouts/slideLayout48.xml"/><Relationship Id="rId5" Type="http://schemas.openxmlformats.org/officeDocument/2006/relationships/slideLayout" Target="../slideLayouts/slideLayout47.xml"/><Relationship Id="rId4" Type="http://schemas.openxmlformats.org/officeDocument/2006/relationships/slideLayout" Target="../slideLayouts/slideLayout46.xml"/><Relationship Id="rId9" Type="http://schemas.openxmlformats.org/officeDocument/2006/relationships/image" Target="../media/image1.emf"/></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57.xml"/><Relationship Id="rId3" Type="http://schemas.openxmlformats.org/officeDocument/2006/relationships/slideLayout" Target="../slideLayouts/slideLayout52.xml"/><Relationship Id="rId7" Type="http://schemas.openxmlformats.org/officeDocument/2006/relationships/slideLayout" Target="../slideLayouts/slideLayout56.xml"/><Relationship Id="rId2" Type="http://schemas.openxmlformats.org/officeDocument/2006/relationships/slideLayout" Target="../slideLayouts/slideLayout51.xml"/><Relationship Id="rId1" Type="http://schemas.openxmlformats.org/officeDocument/2006/relationships/slideLayout" Target="../slideLayouts/slideLayout50.xml"/><Relationship Id="rId6" Type="http://schemas.openxmlformats.org/officeDocument/2006/relationships/slideLayout" Target="../slideLayouts/slideLayout55.xml"/><Relationship Id="rId5" Type="http://schemas.openxmlformats.org/officeDocument/2006/relationships/slideLayout" Target="../slideLayouts/slideLayout54.xml"/><Relationship Id="rId10" Type="http://schemas.openxmlformats.org/officeDocument/2006/relationships/image" Target="../media/image1.emf"/><Relationship Id="rId4" Type="http://schemas.openxmlformats.org/officeDocument/2006/relationships/slideLayout" Target="../slideLayouts/slideLayout53.xml"/><Relationship Id="rId9"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8.xml"/><Relationship Id="rId1" Type="http://schemas.openxmlformats.org/officeDocument/2006/relationships/slideLayout" Target="../slideLayouts/slideLayout58.xml"/><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4DFBBD-FE5A-8F44-8C97-A6895FAD9F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D4016A0-1324-784E-BDFD-23D9E0D521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Rectangle 8">
            <a:extLst>
              <a:ext uri="{FF2B5EF4-FFF2-40B4-BE49-F238E27FC236}">
                <a16:creationId xmlns:a16="http://schemas.microsoft.com/office/drawing/2014/main" id="{5530ECA4-BDB1-2641-A116-6C41EBE5AE5D}"/>
              </a:ext>
            </a:extLst>
          </p:cNvPr>
          <p:cNvSpPr/>
          <p:nvPr/>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ooter Placeholder 4">
            <a:extLst>
              <a:ext uri="{FF2B5EF4-FFF2-40B4-BE49-F238E27FC236}">
                <a16:creationId xmlns:a16="http://schemas.microsoft.com/office/drawing/2014/main" id="{7DEBE66C-E8CF-2445-94A0-5CE8455DD9D1}"/>
              </a:ext>
            </a:extLst>
          </p:cNvPr>
          <p:cNvSpPr>
            <a:spLocks noGrp="1"/>
          </p:cNvSpPr>
          <p:nvPr>
            <p:ph type="ftr" sz="quarter" idx="3"/>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11" name="Rectangle 10">
            <a:extLst>
              <a:ext uri="{FF2B5EF4-FFF2-40B4-BE49-F238E27FC236}">
                <a16:creationId xmlns:a16="http://schemas.microsoft.com/office/drawing/2014/main" id="{1B754B5F-1D74-BD49-AC0B-6338C510D9E5}"/>
              </a:ext>
            </a:extLst>
          </p:cNvPr>
          <p:cNvSpPr/>
          <p:nvPr/>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12" name="Picture 11">
            <a:extLst>
              <a:ext uri="{FF2B5EF4-FFF2-40B4-BE49-F238E27FC236}">
                <a16:creationId xmlns:a16="http://schemas.microsoft.com/office/drawing/2014/main" id="{1808930B-A1FF-844B-902F-ABEFE7F3B48F}"/>
              </a:ext>
            </a:extLst>
          </p:cNvPr>
          <p:cNvPicPr>
            <a:picLocks noChangeAspect="1"/>
          </p:cNvPicPr>
          <p:nvPr/>
        </p:nvPicPr>
        <p:blipFill>
          <a:blip r:embed="rId7"/>
          <a:stretch>
            <a:fillRect/>
          </a:stretch>
        </p:blipFill>
        <p:spPr>
          <a:xfrm>
            <a:off x="1265226" y="6450929"/>
            <a:ext cx="1628285" cy="407071"/>
          </a:xfrm>
          <a:prstGeom prst="rect">
            <a:avLst/>
          </a:prstGeom>
        </p:spPr>
      </p:pic>
      <p:sp>
        <p:nvSpPr>
          <p:cNvPr id="13" name="Slide Number Placeholder 5">
            <a:extLst>
              <a:ext uri="{FF2B5EF4-FFF2-40B4-BE49-F238E27FC236}">
                <a16:creationId xmlns:a16="http://schemas.microsoft.com/office/drawing/2014/main" id="{C016E836-683B-624E-8A45-138506019299}"/>
              </a:ext>
            </a:extLst>
          </p:cNvPr>
          <p:cNvSpPr>
            <a:spLocks noGrp="1"/>
          </p:cNvSpPr>
          <p:nvPr>
            <p:ph type="sldNum" sz="quarter" idx="4"/>
          </p:nvPr>
        </p:nvSpPr>
        <p:spPr>
          <a:xfrm>
            <a:off x="11175084" y="6450130"/>
            <a:ext cx="666396" cy="365125"/>
          </a:xfrm>
          <a:prstGeom prst="rect">
            <a:avLst/>
          </a:prstGeom>
        </p:spPr>
        <p:txBody>
          <a:bodyPr anchor="ctr" anchorCtr="0"/>
          <a:lstStyle>
            <a:lvl1pPr algn="r">
              <a:defRPr sz="1200"/>
            </a:lvl1pPr>
          </a:lstStyle>
          <a:p>
            <a:r>
              <a:rPr lang="en-US" dirty="0">
                <a:latin typeface="Arial" panose="020B0604020202020204" pitchFamily="34" charset="0"/>
                <a:cs typeface="Arial" panose="020B0604020202020204" pitchFamily="34" charset="0"/>
              </a:rPr>
              <a:t>0</a:t>
            </a:r>
            <a:fld id="{96D00113-6CEB-874B-B511-9C45922E8F40}" type="slidenum">
              <a:rPr lang="en-US" smtClean="0">
                <a:latin typeface="Arial" panose="020B0604020202020204" pitchFamily="34" charset="0"/>
                <a:cs typeface="Arial" panose="020B0604020202020204" pitchFamily="34" charset="0"/>
              </a:rPr>
              <a:pPr/>
              <a:t>‹#›</a:t>
            </a:fld>
            <a:endParaRPr lang="en-US" dirty="0">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9C32DA1E-A4C6-1A42-B648-3448AED2E9F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7E509A33-B8C1-E14A-BC6E-130C4DB969CA}"/>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16" name="Picture 15">
            <a:extLst>
              <a:ext uri="{FF2B5EF4-FFF2-40B4-BE49-F238E27FC236}">
                <a16:creationId xmlns:a16="http://schemas.microsoft.com/office/drawing/2014/main" id="{9EB1F8F7-2A5C-F541-8BAB-A344733D42A1}"/>
              </a:ext>
            </a:extLst>
          </p:cNvPr>
          <p:cNvPicPr>
            <a:picLocks noChangeAspect="1"/>
          </p:cNvPicPr>
          <p:nvPr userDrawn="1"/>
        </p:nvPicPr>
        <p:blipFill>
          <a:blip r:embed="rId7"/>
          <a:stretch>
            <a:fillRect/>
          </a:stretch>
        </p:blipFill>
        <p:spPr>
          <a:xfrm>
            <a:off x="1265226" y="6450929"/>
            <a:ext cx="1628285" cy="407071"/>
          </a:xfrm>
          <a:prstGeom prst="rect">
            <a:avLst/>
          </a:prstGeom>
        </p:spPr>
      </p:pic>
      <p:sp>
        <p:nvSpPr>
          <p:cNvPr id="17" name="Footer Placeholder 4">
            <a:extLst>
              <a:ext uri="{FF2B5EF4-FFF2-40B4-BE49-F238E27FC236}">
                <a16:creationId xmlns:a16="http://schemas.microsoft.com/office/drawing/2014/main" id="{260482C4-AF6D-5346-AD01-95B25393B733}"/>
              </a:ext>
            </a:extLst>
          </p:cNvPr>
          <p:cNvSpPr txBox="1">
            <a:spLocks/>
          </p:cNvSpPr>
          <p:nvPr userDrawn="1"/>
        </p:nvSpPr>
        <p:spPr>
          <a:xfrm>
            <a:off x="3124199" y="6450130"/>
            <a:ext cx="8050885" cy="365125"/>
          </a:xfrm>
          <a:prstGeom prst="rect">
            <a:avLst/>
          </a:prstGeom>
        </p:spPr>
        <p:txBody>
          <a:bodyPr anchor="ctr" anchorCtr="0"/>
          <a:lstStyle>
            <a:defPPr>
              <a:defRPr lang="en-US"/>
            </a:defPPr>
            <a:lvl1pPr marL="0" algn="l" defTabSz="914400" rtl="0" eaLnBrk="1" latinLnBrk="0" hangingPunct="1">
              <a:defRPr sz="1200" b="0" i="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Presentation Title / Speaker Name / Department / Date / Website</a:t>
            </a:r>
          </a:p>
        </p:txBody>
      </p:sp>
      <p:sp>
        <p:nvSpPr>
          <p:cNvPr id="18" name="Slide Number Placeholder 5">
            <a:extLst>
              <a:ext uri="{FF2B5EF4-FFF2-40B4-BE49-F238E27FC236}">
                <a16:creationId xmlns:a16="http://schemas.microsoft.com/office/drawing/2014/main" id="{237F828C-0D06-854B-9E4C-A443CE49CCA2}"/>
              </a:ext>
            </a:extLst>
          </p:cNvPr>
          <p:cNvSpPr txBox="1">
            <a:spLocks/>
          </p:cNvSpPr>
          <p:nvPr userDrawn="1"/>
        </p:nvSpPr>
        <p:spPr>
          <a:xfrm>
            <a:off x="11175084" y="6450130"/>
            <a:ext cx="666396" cy="365125"/>
          </a:xfrm>
          <a:prstGeom prst="rect">
            <a:avLst/>
          </a:prstGeom>
        </p:spPr>
        <p:txBody>
          <a:bodyPr anchor="ctr" anchorCtr="0"/>
          <a:lstStyle>
            <a:defPPr>
              <a:defRPr lang="en-US"/>
            </a:defPPr>
            <a:lvl1pPr marL="0" algn="r"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latin typeface="Arial" panose="020B0604020202020204" pitchFamily="34" charset="0"/>
                <a:cs typeface="Arial" panose="020B0604020202020204" pitchFamily="34" charset="0"/>
              </a:rPr>
              <a:t>0</a:t>
            </a:r>
            <a:fld id="{96D00113-6CEB-874B-B511-9C45922E8F40}" type="slidenum">
              <a:rPr lang="en-US" smtClean="0">
                <a:latin typeface="Arial" panose="020B0604020202020204" pitchFamily="34" charset="0"/>
                <a:cs typeface="Arial" panose="020B0604020202020204" pitchFamily="34" charset="0"/>
              </a:rPr>
              <a:pPr/>
              <a:t>‹#›</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5587173"/>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86" r:id="rId3"/>
    <p:sldLayoutId id="2147483692" r:id="rId4"/>
    <p:sldLayoutId id="2147483662" r:id="rId5"/>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pitchFamily="2"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pitchFamily="2"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pitchFamily="2"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pitchFamily="2" charset="2"/>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Slide Number Placeholder 5"/>
          <p:cNvSpPr>
            <a:spLocks noGrp="1"/>
          </p:cNvSpPr>
          <p:nvPr>
            <p:ph type="sldNum" sz="quarter" idx="4"/>
          </p:nvPr>
        </p:nvSpPr>
        <p:spPr bwMode="auto">
          <a:xfrm>
            <a:off x="8534400" y="6324601"/>
            <a:ext cx="3657600" cy="365125"/>
          </a:xfrm>
          <a:prstGeom prst="rect">
            <a:avLst/>
          </a:prstGeom>
          <a:noFill/>
          <a:ln w="9525" algn="ctr">
            <a:noFill/>
            <a:miter lim="800000"/>
            <a:headEnd/>
            <a:tailEnd/>
          </a:ln>
          <a:effectLst/>
        </p:spPr>
        <p:txBody>
          <a:bodyPr vert="horz" wrap="square" lIns="146275" tIns="73137" rIns="146275" bIns="73137" numCol="1" anchor="ctr" anchorCtr="0" compatLnSpc="1">
            <a:prstTxWarp prst="textNoShape">
              <a:avLst/>
            </a:prstTxWarp>
          </a:bodyPr>
          <a:lstStyle>
            <a:lvl1pPr algn="r">
              <a:defRPr sz="765" b="0">
                <a:solidFill>
                  <a:srgbClr val="B2B2B2"/>
                </a:solidFill>
                <a:cs typeface="+mn-cs"/>
              </a:defRPr>
            </a:lvl1pPr>
          </a:lstStyle>
          <a:p>
            <a:pPr>
              <a:defRPr/>
            </a:pPr>
            <a:fld id="{3D6EDCD8-B171-4E7C-B823-2B1A7255EFC5}" type="slidenum">
              <a:rPr lang="en-US" smtClean="0"/>
              <a:pPr>
                <a:defRPr/>
              </a:pPr>
              <a:t>‹#›</a:t>
            </a:fld>
            <a:endParaRPr lang="en-US" dirty="0"/>
          </a:p>
        </p:txBody>
      </p:sp>
      <p:sp>
        <p:nvSpPr>
          <p:cNvPr id="1028" name="Title Placeholder 1"/>
          <p:cNvSpPr>
            <a:spLocks noGrp="1"/>
          </p:cNvSpPr>
          <p:nvPr>
            <p:ph type="title"/>
          </p:nvPr>
        </p:nvSpPr>
        <p:spPr bwMode="auto">
          <a:xfrm>
            <a:off x="609600" y="152400"/>
            <a:ext cx="9956800" cy="914400"/>
          </a:xfrm>
          <a:prstGeom prst="rect">
            <a:avLst/>
          </a:prstGeom>
          <a:noFill/>
          <a:ln w="9525">
            <a:noFill/>
            <a:miter lim="800000"/>
            <a:headEnd/>
            <a:tailEnd/>
          </a:ln>
        </p:spPr>
        <p:txBody>
          <a:bodyPr vert="horz" wrap="square" lIns="146275" tIns="73137" rIns="146275" bIns="73137" numCol="1" anchor="ctr" anchorCtr="0" compatLnSpc="1">
            <a:prstTxWarp prst="textNoShape">
              <a:avLst/>
            </a:prstTxWarp>
          </a:bodyPr>
          <a:lstStyle/>
          <a:p>
            <a:pPr lvl="0"/>
            <a:r>
              <a:rPr lang="en-US"/>
              <a:t>Page Header Arial Bold 24pts</a:t>
            </a:r>
          </a:p>
        </p:txBody>
      </p:sp>
      <p:sp>
        <p:nvSpPr>
          <p:cNvPr id="1029" name="Text Placeholder 2"/>
          <p:cNvSpPr>
            <a:spLocks noGrp="1"/>
          </p:cNvSpPr>
          <p:nvPr>
            <p:ph type="body" idx="1"/>
          </p:nvPr>
        </p:nvSpPr>
        <p:spPr bwMode="auto">
          <a:xfrm>
            <a:off x="609603" y="1219202"/>
            <a:ext cx="5486400" cy="4525963"/>
          </a:xfrm>
          <a:prstGeom prst="rect">
            <a:avLst/>
          </a:prstGeom>
          <a:noFill/>
          <a:ln w="9525">
            <a:noFill/>
            <a:miter lim="800000"/>
            <a:headEnd/>
            <a:tailEnd/>
          </a:ln>
        </p:spPr>
        <p:txBody>
          <a:bodyPr vert="horz" wrap="square" lIns="146275" tIns="73137" rIns="146275" bIns="73137" numCol="1" anchor="t" anchorCtr="0" compatLnSpc="1">
            <a:prstTxWarp prst="textNoShape">
              <a:avLst/>
            </a:prstTxWarp>
          </a:bodyPr>
          <a:lstStyle/>
          <a:p>
            <a:pPr lvl="0"/>
            <a:r>
              <a:rPr lang="en-US"/>
              <a:t>Level 1 Arial 20</a:t>
            </a:r>
          </a:p>
          <a:p>
            <a:pPr lvl="1"/>
            <a:r>
              <a:rPr lang="en-US"/>
              <a:t>Level 2 Arial 18</a:t>
            </a:r>
          </a:p>
          <a:p>
            <a:pPr lvl="2"/>
            <a:r>
              <a:rPr lang="en-US"/>
              <a:t>Level 3 Arial Light 16</a:t>
            </a:r>
          </a:p>
        </p:txBody>
      </p:sp>
    </p:spTree>
    <p:extLst>
      <p:ext uri="{BB962C8B-B14F-4D97-AF65-F5344CB8AC3E}">
        <p14:creationId xmlns:p14="http://schemas.microsoft.com/office/powerpoint/2010/main" val="2630217936"/>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Lst>
  <p:hf hdr="0" dt="0"/>
  <p:txStyles>
    <p:titleStyle>
      <a:lvl1pPr algn="l" defTabSz="430233" rtl="0" eaLnBrk="1" fontAlgn="base" hangingPunct="1">
        <a:spcBef>
          <a:spcPct val="0"/>
        </a:spcBef>
        <a:spcAft>
          <a:spcPct val="0"/>
        </a:spcAft>
        <a:defRPr sz="1882" b="1">
          <a:solidFill>
            <a:srgbClr val="B51E34"/>
          </a:solidFill>
          <a:latin typeface="+mj-lt"/>
          <a:ea typeface="+mj-ea"/>
          <a:cs typeface="+mj-cs"/>
        </a:defRPr>
      </a:lvl1pPr>
      <a:lvl2pPr algn="l" defTabSz="430233" rtl="0" eaLnBrk="1" fontAlgn="base" hangingPunct="1">
        <a:spcBef>
          <a:spcPct val="0"/>
        </a:spcBef>
        <a:spcAft>
          <a:spcPct val="0"/>
        </a:spcAft>
        <a:defRPr sz="2235" b="1">
          <a:solidFill>
            <a:srgbClr val="C50017"/>
          </a:solidFill>
          <a:latin typeface="Arial" charset="0"/>
          <a:cs typeface="Arial" charset="0"/>
        </a:defRPr>
      </a:lvl2pPr>
      <a:lvl3pPr algn="l" defTabSz="430233" rtl="0" eaLnBrk="1" fontAlgn="base" hangingPunct="1">
        <a:spcBef>
          <a:spcPct val="0"/>
        </a:spcBef>
        <a:spcAft>
          <a:spcPct val="0"/>
        </a:spcAft>
        <a:defRPr sz="2235" b="1">
          <a:solidFill>
            <a:srgbClr val="C50017"/>
          </a:solidFill>
          <a:latin typeface="Arial" charset="0"/>
          <a:cs typeface="Arial" charset="0"/>
        </a:defRPr>
      </a:lvl3pPr>
      <a:lvl4pPr algn="l" defTabSz="430233" rtl="0" eaLnBrk="1" fontAlgn="base" hangingPunct="1">
        <a:spcBef>
          <a:spcPct val="0"/>
        </a:spcBef>
        <a:spcAft>
          <a:spcPct val="0"/>
        </a:spcAft>
        <a:defRPr sz="2235" b="1">
          <a:solidFill>
            <a:srgbClr val="C50017"/>
          </a:solidFill>
          <a:latin typeface="Arial" charset="0"/>
          <a:cs typeface="Arial" charset="0"/>
        </a:defRPr>
      </a:lvl4pPr>
      <a:lvl5pPr algn="l" defTabSz="430233" rtl="0" eaLnBrk="1" fontAlgn="base" hangingPunct="1">
        <a:spcBef>
          <a:spcPct val="0"/>
        </a:spcBef>
        <a:spcAft>
          <a:spcPct val="0"/>
        </a:spcAft>
        <a:defRPr sz="2235" b="1">
          <a:solidFill>
            <a:srgbClr val="C50017"/>
          </a:solidFill>
          <a:latin typeface="Arial" charset="0"/>
          <a:cs typeface="Arial" charset="0"/>
        </a:defRPr>
      </a:lvl5pPr>
      <a:lvl6pPr marL="430233" algn="l" defTabSz="430233" rtl="0" eaLnBrk="1" fontAlgn="base" hangingPunct="1">
        <a:spcBef>
          <a:spcPct val="0"/>
        </a:spcBef>
        <a:spcAft>
          <a:spcPct val="0"/>
        </a:spcAft>
        <a:defRPr sz="2235" b="1">
          <a:solidFill>
            <a:srgbClr val="C50017"/>
          </a:solidFill>
          <a:latin typeface="Arial" charset="0"/>
          <a:cs typeface="Arial" charset="0"/>
        </a:defRPr>
      </a:lvl6pPr>
      <a:lvl7pPr marL="860466" algn="l" defTabSz="430233" rtl="0" eaLnBrk="1" fontAlgn="base" hangingPunct="1">
        <a:spcBef>
          <a:spcPct val="0"/>
        </a:spcBef>
        <a:spcAft>
          <a:spcPct val="0"/>
        </a:spcAft>
        <a:defRPr sz="2235" b="1">
          <a:solidFill>
            <a:srgbClr val="C50017"/>
          </a:solidFill>
          <a:latin typeface="Arial" charset="0"/>
          <a:cs typeface="Arial" charset="0"/>
        </a:defRPr>
      </a:lvl7pPr>
      <a:lvl8pPr marL="1290700" algn="l" defTabSz="430233" rtl="0" eaLnBrk="1" fontAlgn="base" hangingPunct="1">
        <a:spcBef>
          <a:spcPct val="0"/>
        </a:spcBef>
        <a:spcAft>
          <a:spcPct val="0"/>
        </a:spcAft>
        <a:defRPr sz="2235" b="1">
          <a:solidFill>
            <a:srgbClr val="C50017"/>
          </a:solidFill>
          <a:latin typeface="Arial" charset="0"/>
          <a:cs typeface="Arial" charset="0"/>
        </a:defRPr>
      </a:lvl8pPr>
      <a:lvl9pPr marL="1720933" algn="l" defTabSz="430233" rtl="0" eaLnBrk="1" fontAlgn="base" hangingPunct="1">
        <a:spcBef>
          <a:spcPct val="0"/>
        </a:spcBef>
        <a:spcAft>
          <a:spcPct val="0"/>
        </a:spcAft>
        <a:defRPr sz="2235" b="1">
          <a:solidFill>
            <a:srgbClr val="C50017"/>
          </a:solidFill>
          <a:latin typeface="Arial" charset="0"/>
          <a:cs typeface="Arial" charset="0"/>
        </a:defRPr>
      </a:lvl9pPr>
    </p:titleStyle>
    <p:bodyStyle>
      <a:lvl1pPr marL="215116" indent="-215116" algn="l" defTabSz="430233" rtl="0" eaLnBrk="1" fontAlgn="base" hangingPunct="1">
        <a:spcBef>
          <a:spcPct val="20000"/>
        </a:spcBef>
        <a:spcAft>
          <a:spcPts val="565"/>
        </a:spcAft>
        <a:buClr>
          <a:schemeClr val="tx1"/>
        </a:buClr>
        <a:buFont typeface="Arial" charset="0"/>
        <a:buChar char="•"/>
        <a:defRPr sz="1471">
          <a:solidFill>
            <a:schemeClr val="tx1"/>
          </a:solidFill>
          <a:latin typeface="+mn-lt"/>
          <a:ea typeface="+mn-ea"/>
          <a:cs typeface="+mn-cs"/>
        </a:defRPr>
      </a:lvl1pPr>
      <a:lvl2pPr marL="645350" indent="-215116" algn="l" defTabSz="430233" rtl="0" eaLnBrk="1" fontAlgn="base" hangingPunct="1">
        <a:spcBef>
          <a:spcPct val="20000"/>
        </a:spcBef>
        <a:spcAft>
          <a:spcPts val="565"/>
        </a:spcAft>
        <a:buClr>
          <a:schemeClr val="tx1"/>
        </a:buClr>
        <a:buFont typeface="Arial" charset="0"/>
        <a:buChar char="–"/>
        <a:defRPr sz="1353">
          <a:solidFill>
            <a:schemeClr val="tx1"/>
          </a:solidFill>
          <a:latin typeface="+mn-lt"/>
          <a:cs typeface="+mn-cs"/>
        </a:defRPr>
      </a:lvl2pPr>
      <a:lvl3pPr marL="1023298" indent="-162832" algn="l" defTabSz="430233" rtl="0" eaLnBrk="1" fontAlgn="base" hangingPunct="1">
        <a:spcBef>
          <a:spcPct val="20000"/>
        </a:spcBef>
        <a:spcAft>
          <a:spcPts val="565"/>
        </a:spcAft>
        <a:buClr>
          <a:schemeClr val="tx1"/>
        </a:buClr>
        <a:buFont typeface="Arial" charset="0"/>
        <a:buChar char="•"/>
        <a:defRPr sz="942">
          <a:solidFill>
            <a:schemeClr val="tx1"/>
          </a:solidFill>
          <a:latin typeface="+mn-lt"/>
          <a:cs typeface="+mn-cs"/>
        </a:defRPr>
      </a:lvl3pPr>
      <a:lvl4pPr marL="1505816" indent="-215116" algn="l" defTabSz="430233" rtl="0" eaLnBrk="1" fontAlgn="base" hangingPunct="1">
        <a:spcBef>
          <a:spcPct val="20000"/>
        </a:spcBef>
        <a:spcAft>
          <a:spcPct val="0"/>
        </a:spcAft>
        <a:buFont typeface="Arial" charset="0"/>
        <a:buChar char="–"/>
        <a:defRPr sz="1882">
          <a:solidFill>
            <a:srgbClr val="595959"/>
          </a:solidFill>
          <a:latin typeface="+mn-lt"/>
          <a:cs typeface="+mn-cs"/>
        </a:defRPr>
      </a:lvl4pPr>
      <a:lvl5pPr marL="1936050" indent="-215116" algn="l" defTabSz="430233" rtl="0" eaLnBrk="1" fontAlgn="base" hangingPunct="1">
        <a:spcBef>
          <a:spcPct val="20000"/>
        </a:spcBef>
        <a:spcAft>
          <a:spcPct val="0"/>
        </a:spcAft>
        <a:buFont typeface="Arial" charset="0"/>
        <a:buChar char="»"/>
        <a:defRPr sz="1882">
          <a:solidFill>
            <a:srgbClr val="595959"/>
          </a:solidFill>
          <a:latin typeface="+mn-lt"/>
          <a:cs typeface="+mn-cs"/>
        </a:defRPr>
      </a:lvl5pPr>
      <a:lvl6pPr marL="2366282" indent="-215116" algn="l" defTabSz="430233" rtl="0" eaLnBrk="1" fontAlgn="base" hangingPunct="1">
        <a:spcBef>
          <a:spcPct val="20000"/>
        </a:spcBef>
        <a:spcAft>
          <a:spcPct val="0"/>
        </a:spcAft>
        <a:buFont typeface="Arial" charset="0"/>
        <a:buChar char="»"/>
        <a:defRPr sz="1882">
          <a:solidFill>
            <a:srgbClr val="595959"/>
          </a:solidFill>
          <a:latin typeface="+mn-lt"/>
          <a:cs typeface="+mn-cs"/>
        </a:defRPr>
      </a:lvl6pPr>
      <a:lvl7pPr marL="2796515" indent="-215116" algn="l" defTabSz="430233" rtl="0" eaLnBrk="1" fontAlgn="base" hangingPunct="1">
        <a:spcBef>
          <a:spcPct val="20000"/>
        </a:spcBef>
        <a:spcAft>
          <a:spcPct val="0"/>
        </a:spcAft>
        <a:buFont typeface="Arial" charset="0"/>
        <a:buChar char="»"/>
        <a:defRPr sz="1882">
          <a:solidFill>
            <a:srgbClr val="595959"/>
          </a:solidFill>
          <a:latin typeface="+mn-lt"/>
          <a:cs typeface="+mn-cs"/>
        </a:defRPr>
      </a:lvl7pPr>
      <a:lvl8pPr marL="3226748" indent="-215116" algn="l" defTabSz="430233" rtl="0" eaLnBrk="1" fontAlgn="base" hangingPunct="1">
        <a:spcBef>
          <a:spcPct val="20000"/>
        </a:spcBef>
        <a:spcAft>
          <a:spcPct val="0"/>
        </a:spcAft>
        <a:buFont typeface="Arial" charset="0"/>
        <a:buChar char="»"/>
        <a:defRPr sz="1882">
          <a:solidFill>
            <a:srgbClr val="595959"/>
          </a:solidFill>
          <a:latin typeface="+mn-lt"/>
          <a:cs typeface="+mn-cs"/>
        </a:defRPr>
      </a:lvl8pPr>
      <a:lvl9pPr marL="3656982" indent="-215116" algn="l" defTabSz="430233" rtl="0" eaLnBrk="1" fontAlgn="base" hangingPunct="1">
        <a:spcBef>
          <a:spcPct val="20000"/>
        </a:spcBef>
        <a:spcAft>
          <a:spcPct val="0"/>
        </a:spcAft>
        <a:buFont typeface="Arial" charset="0"/>
        <a:buChar char="»"/>
        <a:defRPr sz="1882">
          <a:solidFill>
            <a:srgbClr val="595959"/>
          </a:solidFill>
          <a:latin typeface="+mn-lt"/>
          <a:cs typeface="+mn-cs"/>
        </a:defRPr>
      </a:lvl9pPr>
    </p:bodyStyle>
    <p:otherStyle>
      <a:defPPr>
        <a:defRPr lang="en-US"/>
      </a:defPPr>
      <a:lvl1pPr marL="0" algn="l" defTabSz="860466" rtl="0" eaLnBrk="1" latinLnBrk="0" hangingPunct="1">
        <a:defRPr sz="1706" kern="1200">
          <a:solidFill>
            <a:schemeClr val="tx1"/>
          </a:solidFill>
          <a:latin typeface="+mn-lt"/>
          <a:ea typeface="+mn-ea"/>
          <a:cs typeface="+mn-cs"/>
        </a:defRPr>
      </a:lvl1pPr>
      <a:lvl2pPr marL="430233" algn="l" defTabSz="860466" rtl="0" eaLnBrk="1" latinLnBrk="0" hangingPunct="1">
        <a:defRPr sz="1706" kern="1200">
          <a:solidFill>
            <a:schemeClr val="tx1"/>
          </a:solidFill>
          <a:latin typeface="+mn-lt"/>
          <a:ea typeface="+mn-ea"/>
          <a:cs typeface="+mn-cs"/>
        </a:defRPr>
      </a:lvl2pPr>
      <a:lvl3pPr marL="860466" algn="l" defTabSz="860466" rtl="0" eaLnBrk="1" latinLnBrk="0" hangingPunct="1">
        <a:defRPr sz="1706" kern="1200">
          <a:solidFill>
            <a:schemeClr val="tx1"/>
          </a:solidFill>
          <a:latin typeface="+mn-lt"/>
          <a:ea typeface="+mn-ea"/>
          <a:cs typeface="+mn-cs"/>
        </a:defRPr>
      </a:lvl3pPr>
      <a:lvl4pPr marL="1290700" algn="l" defTabSz="860466" rtl="0" eaLnBrk="1" latinLnBrk="0" hangingPunct="1">
        <a:defRPr sz="1706" kern="1200">
          <a:solidFill>
            <a:schemeClr val="tx1"/>
          </a:solidFill>
          <a:latin typeface="+mn-lt"/>
          <a:ea typeface="+mn-ea"/>
          <a:cs typeface="+mn-cs"/>
        </a:defRPr>
      </a:lvl4pPr>
      <a:lvl5pPr marL="1720933" algn="l" defTabSz="860466" rtl="0" eaLnBrk="1" latinLnBrk="0" hangingPunct="1">
        <a:defRPr sz="1706" kern="1200">
          <a:solidFill>
            <a:schemeClr val="tx1"/>
          </a:solidFill>
          <a:latin typeface="+mn-lt"/>
          <a:ea typeface="+mn-ea"/>
          <a:cs typeface="+mn-cs"/>
        </a:defRPr>
      </a:lvl5pPr>
      <a:lvl6pPr marL="2151165" algn="l" defTabSz="860466" rtl="0" eaLnBrk="1" latinLnBrk="0" hangingPunct="1">
        <a:defRPr sz="1706" kern="1200">
          <a:solidFill>
            <a:schemeClr val="tx1"/>
          </a:solidFill>
          <a:latin typeface="+mn-lt"/>
          <a:ea typeface="+mn-ea"/>
          <a:cs typeface="+mn-cs"/>
        </a:defRPr>
      </a:lvl6pPr>
      <a:lvl7pPr marL="2581398" algn="l" defTabSz="860466" rtl="0" eaLnBrk="1" latinLnBrk="0" hangingPunct="1">
        <a:defRPr sz="1706" kern="1200">
          <a:solidFill>
            <a:schemeClr val="tx1"/>
          </a:solidFill>
          <a:latin typeface="+mn-lt"/>
          <a:ea typeface="+mn-ea"/>
          <a:cs typeface="+mn-cs"/>
        </a:defRPr>
      </a:lvl7pPr>
      <a:lvl8pPr marL="3011632" algn="l" defTabSz="860466" rtl="0" eaLnBrk="1" latinLnBrk="0" hangingPunct="1">
        <a:defRPr sz="1706" kern="1200">
          <a:solidFill>
            <a:schemeClr val="tx1"/>
          </a:solidFill>
          <a:latin typeface="+mn-lt"/>
          <a:ea typeface="+mn-ea"/>
          <a:cs typeface="+mn-cs"/>
        </a:defRPr>
      </a:lvl8pPr>
      <a:lvl9pPr marL="3441865" algn="l" defTabSz="860466" rtl="0" eaLnBrk="1" latinLnBrk="0" hangingPunct="1">
        <a:defRPr sz="1706"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4DFBBD-FE5A-8F44-8C97-A6895FAD9F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D4016A0-1324-784E-BDFD-23D9E0D521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Rectangle 8">
            <a:extLst>
              <a:ext uri="{FF2B5EF4-FFF2-40B4-BE49-F238E27FC236}">
                <a16:creationId xmlns:a16="http://schemas.microsoft.com/office/drawing/2014/main" id="{5530ECA4-BDB1-2641-A116-6C41EBE5AE5D}"/>
              </a:ext>
            </a:extLst>
          </p:cNvPr>
          <p:cNvSpPr/>
          <p:nvPr/>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ooter Placeholder 4">
            <a:extLst>
              <a:ext uri="{FF2B5EF4-FFF2-40B4-BE49-F238E27FC236}">
                <a16:creationId xmlns:a16="http://schemas.microsoft.com/office/drawing/2014/main" id="{7DEBE66C-E8CF-2445-94A0-5CE8455DD9D1}"/>
              </a:ext>
            </a:extLst>
          </p:cNvPr>
          <p:cNvSpPr>
            <a:spLocks noGrp="1"/>
          </p:cNvSpPr>
          <p:nvPr>
            <p:ph type="ftr" sz="quarter" idx="3"/>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11" name="Rectangle 10">
            <a:extLst>
              <a:ext uri="{FF2B5EF4-FFF2-40B4-BE49-F238E27FC236}">
                <a16:creationId xmlns:a16="http://schemas.microsoft.com/office/drawing/2014/main" id="{1B754B5F-1D74-BD49-AC0B-6338C510D9E5}"/>
              </a:ext>
            </a:extLst>
          </p:cNvPr>
          <p:cNvSpPr/>
          <p:nvPr/>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12" name="Picture 11">
            <a:extLst>
              <a:ext uri="{FF2B5EF4-FFF2-40B4-BE49-F238E27FC236}">
                <a16:creationId xmlns:a16="http://schemas.microsoft.com/office/drawing/2014/main" id="{1808930B-A1FF-844B-902F-ABEFE7F3B48F}"/>
              </a:ext>
            </a:extLst>
          </p:cNvPr>
          <p:cNvPicPr>
            <a:picLocks noChangeAspect="1"/>
          </p:cNvPicPr>
          <p:nvPr/>
        </p:nvPicPr>
        <p:blipFill>
          <a:blip r:embed="rId10"/>
          <a:stretch>
            <a:fillRect/>
          </a:stretch>
        </p:blipFill>
        <p:spPr>
          <a:xfrm>
            <a:off x="1265226" y="6450929"/>
            <a:ext cx="1628285" cy="407071"/>
          </a:xfrm>
          <a:prstGeom prst="rect">
            <a:avLst/>
          </a:prstGeom>
        </p:spPr>
      </p:pic>
      <p:sp>
        <p:nvSpPr>
          <p:cNvPr id="13" name="Slide Number Placeholder 5">
            <a:extLst>
              <a:ext uri="{FF2B5EF4-FFF2-40B4-BE49-F238E27FC236}">
                <a16:creationId xmlns:a16="http://schemas.microsoft.com/office/drawing/2014/main" id="{C016E836-683B-624E-8A45-138506019299}"/>
              </a:ext>
            </a:extLst>
          </p:cNvPr>
          <p:cNvSpPr>
            <a:spLocks noGrp="1"/>
          </p:cNvSpPr>
          <p:nvPr>
            <p:ph type="sldNum" sz="quarter" idx="4"/>
          </p:nvPr>
        </p:nvSpPr>
        <p:spPr>
          <a:xfrm>
            <a:off x="11175084" y="6450130"/>
            <a:ext cx="666396" cy="365125"/>
          </a:xfrm>
          <a:prstGeom prst="rect">
            <a:avLst/>
          </a:prstGeom>
        </p:spPr>
        <p:txBody>
          <a:bodyPr anchor="ctr" anchorCtr="0"/>
          <a:lstStyle>
            <a:lvl1pPr algn="r">
              <a:defRPr sz="1200"/>
            </a:lvl1pPr>
          </a:lstStyle>
          <a:p>
            <a:r>
              <a:rPr lang="en-US" dirty="0">
                <a:latin typeface="Arial" panose="020B0604020202020204" pitchFamily="34" charset="0"/>
                <a:cs typeface="Arial" panose="020B0604020202020204" pitchFamily="34" charset="0"/>
              </a:rPr>
              <a:t>0</a:t>
            </a:r>
            <a:fld id="{96D00113-6CEB-874B-B511-9C45922E8F40}" type="slidenum">
              <a:rPr lang="en-US" smtClean="0">
                <a:latin typeface="Arial" panose="020B0604020202020204" pitchFamily="34" charset="0"/>
                <a:cs typeface="Arial" panose="020B0604020202020204" pitchFamily="34" charset="0"/>
              </a:rPr>
              <a:pPr/>
              <a:t>‹#›</a:t>
            </a:fld>
            <a:endParaRPr lang="en-US" dirty="0">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9C32DA1E-A4C6-1A42-B648-3448AED2E9F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7E509A33-B8C1-E14A-BC6E-130C4DB969CA}"/>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16" name="Picture 15">
            <a:extLst>
              <a:ext uri="{FF2B5EF4-FFF2-40B4-BE49-F238E27FC236}">
                <a16:creationId xmlns:a16="http://schemas.microsoft.com/office/drawing/2014/main" id="{9EB1F8F7-2A5C-F541-8BAB-A344733D42A1}"/>
              </a:ext>
            </a:extLst>
          </p:cNvPr>
          <p:cNvPicPr>
            <a:picLocks noChangeAspect="1"/>
          </p:cNvPicPr>
          <p:nvPr userDrawn="1"/>
        </p:nvPicPr>
        <p:blipFill>
          <a:blip r:embed="rId10"/>
          <a:stretch>
            <a:fillRect/>
          </a:stretch>
        </p:blipFill>
        <p:spPr>
          <a:xfrm>
            <a:off x="1265226" y="6450929"/>
            <a:ext cx="1628285" cy="407071"/>
          </a:xfrm>
          <a:prstGeom prst="rect">
            <a:avLst/>
          </a:prstGeom>
        </p:spPr>
      </p:pic>
      <p:sp>
        <p:nvSpPr>
          <p:cNvPr id="17" name="Footer Placeholder 4">
            <a:extLst>
              <a:ext uri="{FF2B5EF4-FFF2-40B4-BE49-F238E27FC236}">
                <a16:creationId xmlns:a16="http://schemas.microsoft.com/office/drawing/2014/main" id="{260482C4-AF6D-5346-AD01-95B25393B733}"/>
              </a:ext>
            </a:extLst>
          </p:cNvPr>
          <p:cNvSpPr txBox="1">
            <a:spLocks/>
          </p:cNvSpPr>
          <p:nvPr userDrawn="1"/>
        </p:nvSpPr>
        <p:spPr>
          <a:xfrm>
            <a:off x="3124199" y="6450130"/>
            <a:ext cx="8050885" cy="365125"/>
          </a:xfrm>
          <a:prstGeom prst="rect">
            <a:avLst/>
          </a:prstGeom>
        </p:spPr>
        <p:txBody>
          <a:bodyPr anchor="ctr" anchorCtr="0"/>
          <a:lstStyle>
            <a:defPPr>
              <a:defRPr lang="en-US"/>
            </a:defPPr>
            <a:lvl1pPr marL="0" algn="l" defTabSz="914400" rtl="0" eaLnBrk="1" latinLnBrk="0" hangingPunct="1">
              <a:defRPr sz="1200" b="0" i="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Presentation Title / Speaker Name / Department / Date / Website</a:t>
            </a:r>
          </a:p>
        </p:txBody>
      </p:sp>
      <p:sp>
        <p:nvSpPr>
          <p:cNvPr id="18" name="Slide Number Placeholder 5">
            <a:extLst>
              <a:ext uri="{FF2B5EF4-FFF2-40B4-BE49-F238E27FC236}">
                <a16:creationId xmlns:a16="http://schemas.microsoft.com/office/drawing/2014/main" id="{237F828C-0D06-854B-9E4C-A443CE49CCA2}"/>
              </a:ext>
            </a:extLst>
          </p:cNvPr>
          <p:cNvSpPr txBox="1">
            <a:spLocks/>
          </p:cNvSpPr>
          <p:nvPr userDrawn="1"/>
        </p:nvSpPr>
        <p:spPr>
          <a:xfrm>
            <a:off x="11175084" y="6450130"/>
            <a:ext cx="666396" cy="365125"/>
          </a:xfrm>
          <a:prstGeom prst="rect">
            <a:avLst/>
          </a:prstGeom>
        </p:spPr>
        <p:txBody>
          <a:bodyPr anchor="ctr" anchorCtr="0"/>
          <a:lstStyle>
            <a:defPPr>
              <a:defRPr lang="en-US"/>
            </a:defPPr>
            <a:lvl1pPr marL="0" algn="r"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latin typeface="Arial" panose="020B0604020202020204" pitchFamily="34" charset="0"/>
                <a:cs typeface="Arial" panose="020B0604020202020204" pitchFamily="34" charset="0"/>
              </a:rPr>
              <a:t>0</a:t>
            </a:r>
            <a:fld id="{96D00113-6CEB-874B-B511-9C45922E8F40}" type="slidenum">
              <a:rPr lang="en-US" smtClean="0">
                <a:latin typeface="Arial" panose="020B0604020202020204" pitchFamily="34" charset="0"/>
                <a:cs typeface="Arial" panose="020B0604020202020204" pitchFamily="34" charset="0"/>
              </a:rPr>
              <a:pPr/>
              <a:t>‹#›</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6819807"/>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pitchFamily="2"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pitchFamily="2"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pitchFamily="2"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pitchFamily="2" charset="2"/>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4DFBBD-FE5A-8F44-8C97-A6895FAD9F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D4016A0-1324-784E-BDFD-23D9E0D521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Rectangle 8">
            <a:extLst>
              <a:ext uri="{FF2B5EF4-FFF2-40B4-BE49-F238E27FC236}">
                <a16:creationId xmlns:a16="http://schemas.microsoft.com/office/drawing/2014/main" id="{5530ECA4-BDB1-2641-A116-6C41EBE5AE5D}"/>
              </a:ext>
            </a:extLst>
          </p:cNvPr>
          <p:cNvSpPr/>
          <p:nvPr/>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ooter Placeholder 4">
            <a:extLst>
              <a:ext uri="{FF2B5EF4-FFF2-40B4-BE49-F238E27FC236}">
                <a16:creationId xmlns:a16="http://schemas.microsoft.com/office/drawing/2014/main" id="{7DEBE66C-E8CF-2445-94A0-5CE8455DD9D1}"/>
              </a:ext>
            </a:extLst>
          </p:cNvPr>
          <p:cNvSpPr>
            <a:spLocks noGrp="1"/>
          </p:cNvSpPr>
          <p:nvPr>
            <p:ph type="ftr" sz="quarter" idx="3"/>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11" name="Rectangle 10">
            <a:extLst>
              <a:ext uri="{FF2B5EF4-FFF2-40B4-BE49-F238E27FC236}">
                <a16:creationId xmlns:a16="http://schemas.microsoft.com/office/drawing/2014/main" id="{1B754B5F-1D74-BD49-AC0B-6338C510D9E5}"/>
              </a:ext>
            </a:extLst>
          </p:cNvPr>
          <p:cNvSpPr/>
          <p:nvPr/>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12" name="Picture 11">
            <a:extLst>
              <a:ext uri="{FF2B5EF4-FFF2-40B4-BE49-F238E27FC236}">
                <a16:creationId xmlns:a16="http://schemas.microsoft.com/office/drawing/2014/main" id="{1808930B-A1FF-844B-902F-ABEFE7F3B48F}"/>
              </a:ext>
            </a:extLst>
          </p:cNvPr>
          <p:cNvPicPr>
            <a:picLocks noChangeAspect="1"/>
          </p:cNvPicPr>
          <p:nvPr/>
        </p:nvPicPr>
        <p:blipFill>
          <a:blip r:embed="rId8"/>
          <a:stretch>
            <a:fillRect/>
          </a:stretch>
        </p:blipFill>
        <p:spPr>
          <a:xfrm>
            <a:off x="1265226" y="6450929"/>
            <a:ext cx="1628285" cy="407071"/>
          </a:xfrm>
          <a:prstGeom prst="rect">
            <a:avLst/>
          </a:prstGeom>
        </p:spPr>
      </p:pic>
      <p:sp>
        <p:nvSpPr>
          <p:cNvPr id="13" name="Slide Number Placeholder 5">
            <a:extLst>
              <a:ext uri="{FF2B5EF4-FFF2-40B4-BE49-F238E27FC236}">
                <a16:creationId xmlns:a16="http://schemas.microsoft.com/office/drawing/2014/main" id="{C016E836-683B-624E-8A45-138506019299}"/>
              </a:ext>
            </a:extLst>
          </p:cNvPr>
          <p:cNvSpPr>
            <a:spLocks noGrp="1"/>
          </p:cNvSpPr>
          <p:nvPr>
            <p:ph type="sldNum" sz="quarter" idx="4"/>
          </p:nvPr>
        </p:nvSpPr>
        <p:spPr>
          <a:xfrm>
            <a:off x="11175084" y="6450130"/>
            <a:ext cx="666396" cy="365125"/>
          </a:xfrm>
          <a:prstGeom prst="rect">
            <a:avLst/>
          </a:prstGeom>
        </p:spPr>
        <p:txBody>
          <a:bodyPr anchor="ctr" anchorCtr="0"/>
          <a:lstStyle>
            <a:lvl1pPr algn="r">
              <a:defRPr sz="1200"/>
            </a:lvl1pPr>
          </a:lstStyle>
          <a:p>
            <a:r>
              <a:rPr lang="en-US" dirty="0">
                <a:latin typeface="Arial" panose="020B0604020202020204" pitchFamily="34" charset="0"/>
                <a:cs typeface="Arial" panose="020B0604020202020204" pitchFamily="34" charset="0"/>
              </a:rPr>
              <a:t>0</a:t>
            </a:r>
            <a:fld id="{96D00113-6CEB-874B-B511-9C45922E8F40}" type="slidenum">
              <a:rPr lang="en-US" smtClean="0">
                <a:latin typeface="Arial" panose="020B0604020202020204" pitchFamily="34" charset="0"/>
                <a:cs typeface="Arial" panose="020B0604020202020204" pitchFamily="34" charset="0"/>
              </a:rPr>
              <a:pPr/>
              <a:t>‹#›</a:t>
            </a:fld>
            <a:endParaRPr lang="en-US" dirty="0">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9C32DA1E-A4C6-1A42-B648-3448AED2E9F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7E509A33-B8C1-E14A-BC6E-130C4DB969CA}"/>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16" name="Picture 15">
            <a:extLst>
              <a:ext uri="{FF2B5EF4-FFF2-40B4-BE49-F238E27FC236}">
                <a16:creationId xmlns:a16="http://schemas.microsoft.com/office/drawing/2014/main" id="{9EB1F8F7-2A5C-F541-8BAB-A344733D42A1}"/>
              </a:ext>
            </a:extLst>
          </p:cNvPr>
          <p:cNvPicPr>
            <a:picLocks noChangeAspect="1"/>
          </p:cNvPicPr>
          <p:nvPr userDrawn="1"/>
        </p:nvPicPr>
        <p:blipFill>
          <a:blip r:embed="rId8"/>
          <a:stretch>
            <a:fillRect/>
          </a:stretch>
        </p:blipFill>
        <p:spPr>
          <a:xfrm>
            <a:off x="1265226" y="6450929"/>
            <a:ext cx="1628285" cy="407071"/>
          </a:xfrm>
          <a:prstGeom prst="rect">
            <a:avLst/>
          </a:prstGeom>
        </p:spPr>
      </p:pic>
      <p:sp>
        <p:nvSpPr>
          <p:cNvPr id="17" name="Footer Placeholder 4">
            <a:extLst>
              <a:ext uri="{FF2B5EF4-FFF2-40B4-BE49-F238E27FC236}">
                <a16:creationId xmlns:a16="http://schemas.microsoft.com/office/drawing/2014/main" id="{260482C4-AF6D-5346-AD01-95B25393B733}"/>
              </a:ext>
            </a:extLst>
          </p:cNvPr>
          <p:cNvSpPr txBox="1">
            <a:spLocks/>
          </p:cNvSpPr>
          <p:nvPr userDrawn="1"/>
        </p:nvSpPr>
        <p:spPr>
          <a:xfrm>
            <a:off x="3124199" y="6450130"/>
            <a:ext cx="8050885" cy="365125"/>
          </a:xfrm>
          <a:prstGeom prst="rect">
            <a:avLst/>
          </a:prstGeom>
        </p:spPr>
        <p:txBody>
          <a:bodyPr anchor="ctr" anchorCtr="0"/>
          <a:lstStyle>
            <a:defPPr>
              <a:defRPr lang="en-US"/>
            </a:defPPr>
            <a:lvl1pPr marL="0" algn="l" defTabSz="914400" rtl="0" eaLnBrk="1" latinLnBrk="0" hangingPunct="1">
              <a:defRPr sz="1200" b="0" i="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Presentation Title / Speaker Name / Department / Date / Website</a:t>
            </a:r>
          </a:p>
        </p:txBody>
      </p:sp>
      <p:sp>
        <p:nvSpPr>
          <p:cNvPr id="18" name="Slide Number Placeholder 5">
            <a:extLst>
              <a:ext uri="{FF2B5EF4-FFF2-40B4-BE49-F238E27FC236}">
                <a16:creationId xmlns:a16="http://schemas.microsoft.com/office/drawing/2014/main" id="{237F828C-0D06-854B-9E4C-A443CE49CCA2}"/>
              </a:ext>
            </a:extLst>
          </p:cNvPr>
          <p:cNvSpPr txBox="1">
            <a:spLocks/>
          </p:cNvSpPr>
          <p:nvPr userDrawn="1"/>
        </p:nvSpPr>
        <p:spPr>
          <a:xfrm>
            <a:off x="11175084" y="6450130"/>
            <a:ext cx="666396" cy="365125"/>
          </a:xfrm>
          <a:prstGeom prst="rect">
            <a:avLst/>
          </a:prstGeom>
        </p:spPr>
        <p:txBody>
          <a:bodyPr anchor="ctr" anchorCtr="0"/>
          <a:lstStyle>
            <a:defPPr>
              <a:defRPr lang="en-US"/>
            </a:defPPr>
            <a:lvl1pPr marL="0" algn="r"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latin typeface="Arial" panose="020B0604020202020204" pitchFamily="34" charset="0"/>
                <a:cs typeface="Arial" panose="020B0604020202020204" pitchFamily="34" charset="0"/>
              </a:rPr>
              <a:t>0</a:t>
            </a:r>
            <a:fld id="{96D00113-6CEB-874B-B511-9C45922E8F40}" type="slidenum">
              <a:rPr lang="en-US" smtClean="0">
                <a:latin typeface="Arial" panose="020B0604020202020204" pitchFamily="34" charset="0"/>
                <a:cs typeface="Arial" panose="020B0604020202020204" pitchFamily="34" charset="0"/>
              </a:rPr>
              <a:pPr/>
              <a:t>‹#›</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7943432"/>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1" r:id="rId3"/>
    <p:sldLayoutId id="2147483732" r:id="rId4"/>
    <p:sldLayoutId id="2147483733" r:id="rId5"/>
    <p:sldLayoutId id="2147483734" r:id="rId6"/>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pitchFamily="2"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pitchFamily="2"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pitchFamily="2"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pitchFamily="2" charset="2"/>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4DFBBD-FE5A-8F44-8C97-A6895FAD9F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D4016A0-1324-784E-BDFD-23D9E0D521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Rectangle 8">
            <a:extLst>
              <a:ext uri="{FF2B5EF4-FFF2-40B4-BE49-F238E27FC236}">
                <a16:creationId xmlns:a16="http://schemas.microsoft.com/office/drawing/2014/main" id="{5530ECA4-BDB1-2641-A116-6C41EBE5AE5D}"/>
              </a:ext>
            </a:extLst>
          </p:cNvPr>
          <p:cNvSpPr/>
          <p:nvPr/>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ooter Placeholder 4">
            <a:extLst>
              <a:ext uri="{FF2B5EF4-FFF2-40B4-BE49-F238E27FC236}">
                <a16:creationId xmlns:a16="http://schemas.microsoft.com/office/drawing/2014/main" id="{7DEBE66C-E8CF-2445-94A0-5CE8455DD9D1}"/>
              </a:ext>
            </a:extLst>
          </p:cNvPr>
          <p:cNvSpPr>
            <a:spLocks noGrp="1"/>
          </p:cNvSpPr>
          <p:nvPr>
            <p:ph type="ftr" sz="quarter" idx="3"/>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11" name="Rectangle 10">
            <a:extLst>
              <a:ext uri="{FF2B5EF4-FFF2-40B4-BE49-F238E27FC236}">
                <a16:creationId xmlns:a16="http://schemas.microsoft.com/office/drawing/2014/main" id="{1B754B5F-1D74-BD49-AC0B-6338C510D9E5}"/>
              </a:ext>
            </a:extLst>
          </p:cNvPr>
          <p:cNvSpPr/>
          <p:nvPr/>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12" name="Picture 11">
            <a:extLst>
              <a:ext uri="{FF2B5EF4-FFF2-40B4-BE49-F238E27FC236}">
                <a16:creationId xmlns:a16="http://schemas.microsoft.com/office/drawing/2014/main" id="{1808930B-A1FF-844B-902F-ABEFE7F3B48F}"/>
              </a:ext>
            </a:extLst>
          </p:cNvPr>
          <p:cNvPicPr>
            <a:picLocks noChangeAspect="1"/>
          </p:cNvPicPr>
          <p:nvPr/>
        </p:nvPicPr>
        <p:blipFill>
          <a:blip r:embed="rId10"/>
          <a:stretch>
            <a:fillRect/>
          </a:stretch>
        </p:blipFill>
        <p:spPr>
          <a:xfrm>
            <a:off x="1265226" y="6450929"/>
            <a:ext cx="1628285" cy="407071"/>
          </a:xfrm>
          <a:prstGeom prst="rect">
            <a:avLst/>
          </a:prstGeom>
        </p:spPr>
      </p:pic>
      <p:sp>
        <p:nvSpPr>
          <p:cNvPr id="13" name="Slide Number Placeholder 5">
            <a:extLst>
              <a:ext uri="{FF2B5EF4-FFF2-40B4-BE49-F238E27FC236}">
                <a16:creationId xmlns:a16="http://schemas.microsoft.com/office/drawing/2014/main" id="{C016E836-683B-624E-8A45-138506019299}"/>
              </a:ext>
            </a:extLst>
          </p:cNvPr>
          <p:cNvSpPr>
            <a:spLocks noGrp="1"/>
          </p:cNvSpPr>
          <p:nvPr>
            <p:ph type="sldNum" sz="quarter" idx="4"/>
          </p:nvPr>
        </p:nvSpPr>
        <p:spPr>
          <a:xfrm>
            <a:off x="11175084" y="6450130"/>
            <a:ext cx="666396" cy="365125"/>
          </a:xfrm>
          <a:prstGeom prst="rect">
            <a:avLst/>
          </a:prstGeom>
        </p:spPr>
        <p:txBody>
          <a:bodyPr anchor="ctr" anchorCtr="0"/>
          <a:lstStyle>
            <a:lvl1pPr algn="r">
              <a:defRPr sz="1200"/>
            </a:lvl1pPr>
          </a:lstStyle>
          <a:p>
            <a:r>
              <a:rPr lang="en-US" dirty="0">
                <a:latin typeface="Arial" panose="020B0604020202020204" pitchFamily="34" charset="0"/>
                <a:cs typeface="Arial" panose="020B0604020202020204" pitchFamily="34" charset="0"/>
              </a:rPr>
              <a:t>0</a:t>
            </a:r>
            <a:fld id="{96D00113-6CEB-874B-B511-9C45922E8F40}" type="slidenum">
              <a:rPr lang="en-US" smtClean="0">
                <a:latin typeface="Arial" panose="020B0604020202020204" pitchFamily="34" charset="0"/>
                <a:cs typeface="Arial" panose="020B0604020202020204" pitchFamily="34" charset="0"/>
              </a:rPr>
              <a:pPr/>
              <a:t>‹#›</a:t>
            </a:fld>
            <a:endParaRPr lang="en-US" dirty="0">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9C32DA1E-A4C6-1A42-B648-3448AED2E9F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7E509A33-B8C1-E14A-BC6E-130C4DB969CA}"/>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16" name="Picture 15">
            <a:extLst>
              <a:ext uri="{FF2B5EF4-FFF2-40B4-BE49-F238E27FC236}">
                <a16:creationId xmlns:a16="http://schemas.microsoft.com/office/drawing/2014/main" id="{9EB1F8F7-2A5C-F541-8BAB-A344733D42A1}"/>
              </a:ext>
            </a:extLst>
          </p:cNvPr>
          <p:cNvPicPr>
            <a:picLocks noChangeAspect="1"/>
          </p:cNvPicPr>
          <p:nvPr userDrawn="1"/>
        </p:nvPicPr>
        <p:blipFill>
          <a:blip r:embed="rId10"/>
          <a:stretch>
            <a:fillRect/>
          </a:stretch>
        </p:blipFill>
        <p:spPr>
          <a:xfrm>
            <a:off x="1265226" y="6450929"/>
            <a:ext cx="1628285" cy="407071"/>
          </a:xfrm>
          <a:prstGeom prst="rect">
            <a:avLst/>
          </a:prstGeom>
        </p:spPr>
      </p:pic>
      <p:sp>
        <p:nvSpPr>
          <p:cNvPr id="17" name="Footer Placeholder 4">
            <a:extLst>
              <a:ext uri="{FF2B5EF4-FFF2-40B4-BE49-F238E27FC236}">
                <a16:creationId xmlns:a16="http://schemas.microsoft.com/office/drawing/2014/main" id="{260482C4-AF6D-5346-AD01-95B25393B733}"/>
              </a:ext>
            </a:extLst>
          </p:cNvPr>
          <p:cNvSpPr txBox="1">
            <a:spLocks/>
          </p:cNvSpPr>
          <p:nvPr userDrawn="1"/>
        </p:nvSpPr>
        <p:spPr>
          <a:xfrm>
            <a:off x="3124199" y="6450130"/>
            <a:ext cx="8050885" cy="365125"/>
          </a:xfrm>
          <a:prstGeom prst="rect">
            <a:avLst/>
          </a:prstGeom>
        </p:spPr>
        <p:txBody>
          <a:bodyPr anchor="ctr" anchorCtr="0"/>
          <a:lstStyle>
            <a:defPPr>
              <a:defRPr lang="en-US"/>
            </a:defPPr>
            <a:lvl1pPr marL="0" algn="l" defTabSz="914400" rtl="0" eaLnBrk="1" latinLnBrk="0" hangingPunct="1">
              <a:defRPr sz="1200" b="0" i="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Presentation Title / Speaker Name / Department / Date / Website</a:t>
            </a:r>
          </a:p>
        </p:txBody>
      </p:sp>
      <p:sp>
        <p:nvSpPr>
          <p:cNvPr id="18" name="Slide Number Placeholder 5">
            <a:extLst>
              <a:ext uri="{FF2B5EF4-FFF2-40B4-BE49-F238E27FC236}">
                <a16:creationId xmlns:a16="http://schemas.microsoft.com/office/drawing/2014/main" id="{237F828C-0D06-854B-9E4C-A443CE49CCA2}"/>
              </a:ext>
            </a:extLst>
          </p:cNvPr>
          <p:cNvSpPr txBox="1">
            <a:spLocks/>
          </p:cNvSpPr>
          <p:nvPr userDrawn="1"/>
        </p:nvSpPr>
        <p:spPr>
          <a:xfrm>
            <a:off x="11175084" y="6450130"/>
            <a:ext cx="666396" cy="365125"/>
          </a:xfrm>
          <a:prstGeom prst="rect">
            <a:avLst/>
          </a:prstGeom>
        </p:spPr>
        <p:txBody>
          <a:bodyPr anchor="ctr" anchorCtr="0"/>
          <a:lstStyle>
            <a:defPPr>
              <a:defRPr lang="en-US"/>
            </a:defPPr>
            <a:lvl1pPr marL="0" algn="r"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latin typeface="Arial" panose="020B0604020202020204" pitchFamily="34" charset="0"/>
                <a:cs typeface="Arial" panose="020B0604020202020204" pitchFamily="34" charset="0"/>
              </a:rPr>
              <a:t>0</a:t>
            </a:r>
            <a:fld id="{96D00113-6CEB-874B-B511-9C45922E8F40}" type="slidenum">
              <a:rPr lang="en-US" smtClean="0">
                <a:latin typeface="Arial" panose="020B0604020202020204" pitchFamily="34" charset="0"/>
                <a:cs typeface="Arial" panose="020B0604020202020204" pitchFamily="34" charset="0"/>
              </a:rPr>
              <a:pPr/>
              <a:t>‹#›</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3432015"/>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pitchFamily="2"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pitchFamily="2"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pitchFamily="2"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pitchFamily="2" charset="2"/>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4DFBBD-FE5A-8F44-8C97-A6895FAD9F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D4016A0-1324-784E-BDFD-23D9E0D521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Rectangle 8">
            <a:extLst>
              <a:ext uri="{FF2B5EF4-FFF2-40B4-BE49-F238E27FC236}">
                <a16:creationId xmlns:a16="http://schemas.microsoft.com/office/drawing/2014/main" id="{5530ECA4-BDB1-2641-A116-6C41EBE5AE5D}"/>
              </a:ext>
            </a:extLst>
          </p:cNvPr>
          <p:cNvSpPr/>
          <p:nvPr/>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ooter Placeholder 4">
            <a:extLst>
              <a:ext uri="{FF2B5EF4-FFF2-40B4-BE49-F238E27FC236}">
                <a16:creationId xmlns:a16="http://schemas.microsoft.com/office/drawing/2014/main" id="{7DEBE66C-E8CF-2445-94A0-5CE8455DD9D1}"/>
              </a:ext>
            </a:extLst>
          </p:cNvPr>
          <p:cNvSpPr>
            <a:spLocks noGrp="1"/>
          </p:cNvSpPr>
          <p:nvPr>
            <p:ph type="ftr" sz="quarter" idx="3"/>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11" name="Rectangle 10">
            <a:extLst>
              <a:ext uri="{FF2B5EF4-FFF2-40B4-BE49-F238E27FC236}">
                <a16:creationId xmlns:a16="http://schemas.microsoft.com/office/drawing/2014/main" id="{1B754B5F-1D74-BD49-AC0B-6338C510D9E5}"/>
              </a:ext>
            </a:extLst>
          </p:cNvPr>
          <p:cNvSpPr/>
          <p:nvPr/>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12" name="Picture 11">
            <a:extLst>
              <a:ext uri="{FF2B5EF4-FFF2-40B4-BE49-F238E27FC236}">
                <a16:creationId xmlns:a16="http://schemas.microsoft.com/office/drawing/2014/main" id="{1808930B-A1FF-844B-902F-ABEFE7F3B48F}"/>
              </a:ext>
            </a:extLst>
          </p:cNvPr>
          <p:cNvPicPr>
            <a:picLocks noChangeAspect="1"/>
          </p:cNvPicPr>
          <p:nvPr/>
        </p:nvPicPr>
        <p:blipFill>
          <a:blip r:embed="rId9"/>
          <a:stretch>
            <a:fillRect/>
          </a:stretch>
        </p:blipFill>
        <p:spPr>
          <a:xfrm>
            <a:off x="1265226" y="6450929"/>
            <a:ext cx="1628285" cy="407071"/>
          </a:xfrm>
          <a:prstGeom prst="rect">
            <a:avLst/>
          </a:prstGeom>
        </p:spPr>
      </p:pic>
      <p:sp>
        <p:nvSpPr>
          <p:cNvPr id="13" name="Slide Number Placeholder 5">
            <a:extLst>
              <a:ext uri="{FF2B5EF4-FFF2-40B4-BE49-F238E27FC236}">
                <a16:creationId xmlns:a16="http://schemas.microsoft.com/office/drawing/2014/main" id="{C016E836-683B-624E-8A45-138506019299}"/>
              </a:ext>
            </a:extLst>
          </p:cNvPr>
          <p:cNvSpPr>
            <a:spLocks noGrp="1"/>
          </p:cNvSpPr>
          <p:nvPr>
            <p:ph type="sldNum" sz="quarter" idx="4"/>
          </p:nvPr>
        </p:nvSpPr>
        <p:spPr>
          <a:xfrm>
            <a:off x="11175084" y="6450130"/>
            <a:ext cx="666396" cy="365125"/>
          </a:xfrm>
          <a:prstGeom prst="rect">
            <a:avLst/>
          </a:prstGeom>
        </p:spPr>
        <p:txBody>
          <a:bodyPr anchor="ctr" anchorCtr="0"/>
          <a:lstStyle>
            <a:lvl1pPr algn="r">
              <a:defRPr sz="1200"/>
            </a:lvl1pPr>
          </a:lstStyle>
          <a:p>
            <a:r>
              <a:rPr lang="en-US" dirty="0">
                <a:latin typeface="Arial" panose="020B0604020202020204" pitchFamily="34" charset="0"/>
                <a:cs typeface="Arial" panose="020B0604020202020204" pitchFamily="34" charset="0"/>
              </a:rPr>
              <a:t>0</a:t>
            </a:r>
            <a:fld id="{96D00113-6CEB-874B-B511-9C45922E8F40}" type="slidenum">
              <a:rPr lang="en-US" smtClean="0">
                <a:latin typeface="Arial" panose="020B0604020202020204" pitchFamily="34" charset="0"/>
                <a:cs typeface="Arial" panose="020B0604020202020204" pitchFamily="34" charset="0"/>
              </a:rPr>
              <a:pPr/>
              <a:t>‹#›</a:t>
            </a:fld>
            <a:endParaRPr lang="en-US" dirty="0">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9C32DA1E-A4C6-1A42-B648-3448AED2E9F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7E509A33-B8C1-E14A-BC6E-130C4DB969CA}"/>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16" name="Picture 15">
            <a:extLst>
              <a:ext uri="{FF2B5EF4-FFF2-40B4-BE49-F238E27FC236}">
                <a16:creationId xmlns:a16="http://schemas.microsoft.com/office/drawing/2014/main" id="{9EB1F8F7-2A5C-F541-8BAB-A344733D42A1}"/>
              </a:ext>
            </a:extLst>
          </p:cNvPr>
          <p:cNvPicPr>
            <a:picLocks noChangeAspect="1"/>
          </p:cNvPicPr>
          <p:nvPr userDrawn="1"/>
        </p:nvPicPr>
        <p:blipFill>
          <a:blip r:embed="rId9"/>
          <a:stretch>
            <a:fillRect/>
          </a:stretch>
        </p:blipFill>
        <p:spPr>
          <a:xfrm>
            <a:off x="1265226" y="6450929"/>
            <a:ext cx="1628285" cy="407071"/>
          </a:xfrm>
          <a:prstGeom prst="rect">
            <a:avLst/>
          </a:prstGeom>
        </p:spPr>
      </p:pic>
      <p:sp>
        <p:nvSpPr>
          <p:cNvPr id="17" name="Footer Placeholder 4">
            <a:extLst>
              <a:ext uri="{FF2B5EF4-FFF2-40B4-BE49-F238E27FC236}">
                <a16:creationId xmlns:a16="http://schemas.microsoft.com/office/drawing/2014/main" id="{260482C4-AF6D-5346-AD01-95B25393B733}"/>
              </a:ext>
            </a:extLst>
          </p:cNvPr>
          <p:cNvSpPr txBox="1">
            <a:spLocks/>
          </p:cNvSpPr>
          <p:nvPr userDrawn="1"/>
        </p:nvSpPr>
        <p:spPr>
          <a:xfrm>
            <a:off x="3124199" y="6450130"/>
            <a:ext cx="8050885" cy="365125"/>
          </a:xfrm>
          <a:prstGeom prst="rect">
            <a:avLst/>
          </a:prstGeom>
        </p:spPr>
        <p:txBody>
          <a:bodyPr anchor="ctr" anchorCtr="0"/>
          <a:lstStyle>
            <a:defPPr>
              <a:defRPr lang="en-US"/>
            </a:defPPr>
            <a:lvl1pPr marL="0" algn="l" defTabSz="914400" rtl="0" eaLnBrk="1" latinLnBrk="0" hangingPunct="1">
              <a:defRPr sz="1200" b="0" i="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Presentation Title / Speaker Name / Department / Date / Website</a:t>
            </a:r>
          </a:p>
        </p:txBody>
      </p:sp>
      <p:sp>
        <p:nvSpPr>
          <p:cNvPr id="18" name="Slide Number Placeholder 5">
            <a:extLst>
              <a:ext uri="{FF2B5EF4-FFF2-40B4-BE49-F238E27FC236}">
                <a16:creationId xmlns:a16="http://schemas.microsoft.com/office/drawing/2014/main" id="{237F828C-0D06-854B-9E4C-A443CE49CCA2}"/>
              </a:ext>
            </a:extLst>
          </p:cNvPr>
          <p:cNvSpPr txBox="1">
            <a:spLocks/>
          </p:cNvSpPr>
          <p:nvPr userDrawn="1"/>
        </p:nvSpPr>
        <p:spPr>
          <a:xfrm>
            <a:off x="11175084" y="6450130"/>
            <a:ext cx="666396" cy="365125"/>
          </a:xfrm>
          <a:prstGeom prst="rect">
            <a:avLst/>
          </a:prstGeom>
        </p:spPr>
        <p:txBody>
          <a:bodyPr anchor="ctr" anchorCtr="0"/>
          <a:lstStyle>
            <a:defPPr>
              <a:defRPr lang="en-US"/>
            </a:defPPr>
            <a:lvl1pPr marL="0" algn="r"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latin typeface="Arial" panose="020B0604020202020204" pitchFamily="34" charset="0"/>
                <a:cs typeface="Arial" panose="020B0604020202020204" pitchFamily="34" charset="0"/>
              </a:rPr>
              <a:t>0</a:t>
            </a:r>
            <a:fld id="{96D00113-6CEB-874B-B511-9C45922E8F40}" type="slidenum">
              <a:rPr lang="en-US" smtClean="0">
                <a:latin typeface="Arial" panose="020B0604020202020204" pitchFamily="34" charset="0"/>
                <a:cs typeface="Arial" panose="020B0604020202020204" pitchFamily="34" charset="0"/>
              </a:rPr>
              <a:pPr/>
              <a:t>‹#›</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9551369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pitchFamily="2"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pitchFamily="2"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pitchFamily="2"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pitchFamily="2" charset="2"/>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4DFBBD-FE5A-8F44-8C97-A6895FAD9F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D4016A0-1324-784E-BDFD-23D9E0D521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Rectangle 8">
            <a:extLst>
              <a:ext uri="{FF2B5EF4-FFF2-40B4-BE49-F238E27FC236}">
                <a16:creationId xmlns:a16="http://schemas.microsoft.com/office/drawing/2014/main" id="{5530ECA4-BDB1-2641-A116-6C41EBE5AE5D}"/>
              </a:ext>
            </a:extLst>
          </p:cNvPr>
          <p:cNvSpPr/>
          <p:nvPr/>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ooter Placeholder 4">
            <a:extLst>
              <a:ext uri="{FF2B5EF4-FFF2-40B4-BE49-F238E27FC236}">
                <a16:creationId xmlns:a16="http://schemas.microsoft.com/office/drawing/2014/main" id="{7DEBE66C-E8CF-2445-94A0-5CE8455DD9D1}"/>
              </a:ext>
            </a:extLst>
          </p:cNvPr>
          <p:cNvSpPr>
            <a:spLocks noGrp="1"/>
          </p:cNvSpPr>
          <p:nvPr>
            <p:ph type="ftr" sz="quarter" idx="3"/>
          </p:nvPr>
        </p:nvSpPr>
        <p:spPr>
          <a:xfrm>
            <a:off x="3124199" y="6450130"/>
            <a:ext cx="8050885" cy="365125"/>
          </a:xfrm>
          <a:prstGeom prst="rect">
            <a:avLst/>
          </a:prstGeom>
        </p:spPr>
        <p:txBody>
          <a:bodyPr anchor="ctr" anchorCtr="0"/>
          <a:lstStyle>
            <a:lvl1pPr algn="l">
              <a:defRPr sz="1200" b="0" i="0">
                <a:latin typeface="Arial" panose="020B0604020202020204" pitchFamily="34" charset="0"/>
                <a:cs typeface="Arial" panose="020B0604020202020204" pitchFamily="34" charset="0"/>
              </a:defRPr>
            </a:lvl1pPr>
          </a:lstStyle>
          <a:p>
            <a:r>
              <a:rPr lang="en-US"/>
              <a:t>Oracle EBS 12.2 Cutover and Outage Plan, v0.10 Update</a:t>
            </a:r>
            <a:endParaRPr lang="en-US" dirty="0"/>
          </a:p>
        </p:txBody>
      </p:sp>
      <p:sp>
        <p:nvSpPr>
          <p:cNvPr id="11" name="Rectangle 10">
            <a:extLst>
              <a:ext uri="{FF2B5EF4-FFF2-40B4-BE49-F238E27FC236}">
                <a16:creationId xmlns:a16="http://schemas.microsoft.com/office/drawing/2014/main" id="{1B754B5F-1D74-BD49-AC0B-6338C510D9E5}"/>
              </a:ext>
            </a:extLst>
          </p:cNvPr>
          <p:cNvSpPr/>
          <p:nvPr/>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12" name="Picture 11">
            <a:extLst>
              <a:ext uri="{FF2B5EF4-FFF2-40B4-BE49-F238E27FC236}">
                <a16:creationId xmlns:a16="http://schemas.microsoft.com/office/drawing/2014/main" id="{1808930B-A1FF-844B-902F-ABEFE7F3B48F}"/>
              </a:ext>
            </a:extLst>
          </p:cNvPr>
          <p:cNvPicPr>
            <a:picLocks noChangeAspect="1"/>
          </p:cNvPicPr>
          <p:nvPr/>
        </p:nvPicPr>
        <p:blipFill>
          <a:blip r:embed="rId10"/>
          <a:stretch>
            <a:fillRect/>
          </a:stretch>
        </p:blipFill>
        <p:spPr>
          <a:xfrm>
            <a:off x="1265226" y="6450929"/>
            <a:ext cx="1628285" cy="407071"/>
          </a:xfrm>
          <a:prstGeom prst="rect">
            <a:avLst/>
          </a:prstGeom>
        </p:spPr>
      </p:pic>
      <p:sp>
        <p:nvSpPr>
          <p:cNvPr id="13" name="Slide Number Placeholder 5">
            <a:extLst>
              <a:ext uri="{FF2B5EF4-FFF2-40B4-BE49-F238E27FC236}">
                <a16:creationId xmlns:a16="http://schemas.microsoft.com/office/drawing/2014/main" id="{C016E836-683B-624E-8A45-138506019299}"/>
              </a:ext>
            </a:extLst>
          </p:cNvPr>
          <p:cNvSpPr>
            <a:spLocks noGrp="1"/>
          </p:cNvSpPr>
          <p:nvPr>
            <p:ph type="sldNum" sz="quarter" idx="4"/>
          </p:nvPr>
        </p:nvSpPr>
        <p:spPr>
          <a:xfrm>
            <a:off x="11175084" y="6450130"/>
            <a:ext cx="666396" cy="365125"/>
          </a:xfrm>
          <a:prstGeom prst="rect">
            <a:avLst/>
          </a:prstGeom>
        </p:spPr>
        <p:txBody>
          <a:bodyPr anchor="ctr" anchorCtr="0"/>
          <a:lstStyle>
            <a:lvl1pPr algn="r">
              <a:defRPr sz="1200"/>
            </a:lvl1pPr>
          </a:lstStyle>
          <a:p>
            <a:r>
              <a:rPr lang="en-US" dirty="0">
                <a:latin typeface="Arial" panose="020B0604020202020204" pitchFamily="34" charset="0"/>
                <a:cs typeface="Arial" panose="020B0604020202020204" pitchFamily="34" charset="0"/>
              </a:rPr>
              <a:t>0</a:t>
            </a:r>
            <a:fld id="{96D00113-6CEB-874B-B511-9C45922E8F40}" type="slidenum">
              <a:rPr lang="en-US" smtClean="0">
                <a:latin typeface="Arial" panose="020B0604020202020204" pitchFamily="34" charset="0"/>
                <a:cs typeface="Arial" panose="020B0604020202020204" pitchFamily="34" charset="0"/>
              </a:rPr>
              <a:pPr/>
              <a:t>‹#›</a:t>
            </a:fld>
            <a:endParaRPr lang="en-US" dirty="0">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9C32DA1E-A4C6-1A42-B648-3448AED2E9F8}"/>
              </a:ext>
            </a:extLst>
          </p:cNvPr>
          <p:cNvSpPr/>
          <p:nvPr userDrawn="1"/>
        </p:nvSpPr>
        <p:spPr>
          <a:xfrm>
            <a:off x="0" y="6400800"/>
            <a:ext cx="1219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7E509A33-B8C1-E14A-BC6E-130C4DB969CA}"/>
              </a:ext>
            </a:extLst>
          </p:cNvPr>
          <p:cNvSpPr/>
          <p:nvPr userDrawn="1"/>
        </p:nvSpPr>
        <p:spPr>
          <a:xfrm>
            <a:off x="457200" y="6518394"/>
            <a:ext cx="4572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rtlCol="0" anchor="ctr" anchorCtr="1">
            <a:noAutofit/>
          </a:bodyPr>
          <a:lstStyle/>
          <a:p>
            <a:pPr algn="ctr"/>
            <a:r>
              <a:rPr lang="en-US" sz="1200" b="1" dirty="0">
                <a:latin typeface="Arial" panose="020B0604020202020204" pitchFamily="34" charset="0"/>
                <a:ea typeface="Montserrat" charset="0"/>
                <a:cs typeface="Arial" panose="020B0604020202020204" pitchFamily="34" charset="0"/>
              </a:rPr>
              <a:t>HUIT</a:t>
            </a:r>
          </a:p>
        </p:txBody>
      </p:sp>
      <p:pic>
        <p:nvPicPr>
          <p:cNvPr id="16" name="Picture 15">
            <a:extLst>
              <a:ext uri="{FF2B5EF4-FFF2-40B4-BE49-F238E27FC236}">
                <a16:creationId xmlns:a16="http://schemas.microsoft.com/office/drawing/2014/main" id="{9EB1F8F7-2A5C-F541-8BAB-A344733D42A1}"/>
              </a:ext>
            </a:extLst>
          </p:cNvPr>
          <p:cNvPicPr>
            <a:picLocks noChangeAspect="1"/>
          </p:cNvPicPr>
          <p:nvPr userDrawn="1"/>
        </p:nvPicPr>
        <p:blipFill>
          <a:blip r:embed="rId10"/>
          <a:stretch>
            <a:fillRect/>
          </a:stretch>
        </p:blipFill>
        <p:spPr>
          <a:xfrm>
            <a:off x="1265226" y="6450929"/>
            <a:ext cx="1628285" cy="407071"/>
          </a:xfrm>
          <a:prstGeom prst="rect">
            <a:avLst/>
          </a:prstGeom>
        </p:spPr>
      </p:pic>
      <p:sp>
        <p:nvSpPr>
          <p:cNvPr id="17" name="Footer Placeholder 4">
            <a:extLst>
              <a:ext uri="{FF2B5EF4-FFF2-40B4-BE49-F238E27FC236}">
                <a16:creationId xmlns:a16="http://schemas.microsoft.com/office/drawing/2014/main" id="{260482C4-AF6D-5346-AD01-95B25393B733}"/>
              </a:ext>
            </a:extLst>
          </p:cNvPr>
          <p:cNvSpPr txBox="1">
            <a:spLocks/>
          </p:cNvSpPr>
          <p:nvPr userDrawn="1"/>
        </p:nvSpPr>
        <p:spPr>
          <a:xfrm>
            <a:off x="3124199" y="6450130"/>
            <a:ext cx="8050885" cy="365125"/>
          </a:xfrm>
          <a:prstGeom prst="rect">
            <a:avLst/>
          </a:prstGeom>
        </p:spPr>
        <p:txBody>
          <a:bodyPr anchor="ctr" anchorCtr="0"/>
          <a:lstStyle>
            <a:defPPr>
              <a:defRPr lang="en-US"/>
            </a:defPPr>
            <a:lvl1pPr marL="0" algn="l" defTabSz="914400" rtl="0" eaLnBrk="1" latinLnBrk="0" hangingPunct="1">
              <a:defRPr sz="1200" b="0" i="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Presentation Title / Speaker Name / Department / Date / Website</a:t>
            </a:r>
          </a:p>
        </p:txBody>
      </p:sp>
      <p:sp>
        <p:nvSpPr>
          <p:cNvPr id="18" name="Slide Number Placeholder 5">
            <a:extLst>
              <a:ext uri="{FF2B5EF4-FFF2-40B4-BE49-F238E27FC236}">
                <a16:creationId xmlns:a16="http://schemas.microsoft.com/office/drawing/2014/main" id="{237F828C-0D06-854B-9E4C-A443CE49CCA2}"/>
              </a:ext>
            </a:extLst>
          </p:cNvPr>
          <p:cNvSpPr txBox="1">
            <a:spLocks/>
          </p:cNvSpPr>
          <p:nvPr userDrawn="1"/>
        </p:nvSpPr>
        <p:spPr>
          <a:xfrm>
            <a:off x="11175084" y="6450130"/>
            <a:ext cx="666396" cy="365125"/>
          </a:xfrm>
          <a:prstGeom prst="rect">
            <a:avLst/>
          </a:prstGeom>
        </p:spPr>
        <p:txBody>
          <a:bodyPr anchor="ctr" anchorCtr="0"/>
          <a:lstStyle>
            <a:defPPr>
              <a:defRPr lang="en-US"/>
            </a:defPPr>
            <a:lvl1pPr marL="0" algn="r"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latin typeface="Arial" panose="020B0604020202020204" pitchFamily="34" charset="0"/>
                <a:cs typeface="Arial" panose="020B0604020202020204" pitchFamily="34" charset="0"/>
              </a:rPr>
              <a:t>0</a:t>
            </a:r>
            <a:fld id="{96D00113-6CEB-874B-B511-9C45922E8F40}" type="slidenum">
              <a:rPr lang="en-US" smtClean="0">
                <a:latin typeface="Arial" panose="020B0604020202020204" pitchFamily="34" charset="0"/>
                <a:cs typeface="Arial" panose="020B0604020202020204" pitchFamily="34" charset="0"/>
              </a:rPr>
              <a:pPr/>
              <a:t>‹#›</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42874372"/>
      </p:ext>
    </p:extLst>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pitchFamily="2"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pitchFamily="2"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pitchFamily="2"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pitchFamily="2" charset="2"/>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descr="gradientbitmap"/>
          <p:cNvPicPr>
            <a:picLocks noChangeAspect="1" noChangeArrowheads="1"/>
          </p:cNvPicPr>
          <p:nvPr/>
        </p:nvPicPr>
        <p:blipFill>
          <a:blip r:embed="rId3" cstate="print"/>
          <a:srcRect/>
          <a:stretch>
            <a:fillRect/>
          </a:stretch>
        </p:blipFill>
        <p:spPr bwMode="auto">
          <a:xfrm>
            <a:off x="0" y="6664326"/>
            <a:ext cx="12192000" cy="193675"/>
          </a:xfrm>
          <a:prstGeom prst="rect">
            <a:avLst/>
          </a:prstGeom>
          <a:noFill/>
          <a:ln w="9525">
            <a:noFill/>
            <a:miter lim="800000"/>
            <a:headEnd/>
            <a:tailEnd/>
          </a:ln>
        </p:spPr>
      </p:pic>
      <p:sp>
        <p:nvSpPr>
          <p:cNvPr id="9" name="Slide Number Placeholder 5"/>
          <p:cNvSpPr>
            <a:spLocks noGrp="1"/>
          </p:cNvSpPr>
          <p:nvPr>
            <p:ph type="sldNum" sz="quarter" idx="4"/>
          </p:nvPr>
        </p:nvSpPr>
        <p:spPr bwMode="auto">
          <a:xfrm>
            <a:off x="0" y="6324601"/>
            <a:ext cx="12192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1050">
                <a:solidFill>
                  <a:schemeClr val="tx1"/>
                </a:solidFill>
                <a:cs typeface="+mn-cs"/>
              </a:defRPr>
            </a:lvl1pPr>
          </a:lstStyle>
          <a:p>
            <a:fld id="{88CC7191-16DC-43F3-A258-11E9D513384A}" type="slidenum">
              <a:rPr lang="en-US" smtClean="0"/>
              <a:pPr/>
              <a:t>‹#›</a:t>
            </a:fld>
            <a:endParaRPr lang="en-US" dirty="0"/>
          </a:p>
        </p:txBody>
      </p:sp>
      <p:sp>
        <p:nvSpPr>
          <p:cNvPr id="1028" name="Title Placeholder 1"/>
          <p:cNvSpPr>
            <a:spLocks noGrp="1"/>
          </p:cNvSpPr>
          <p:nvPr>
            <p:ph type="title"/>
          </p:nvPr>
        </p:nvSpPr>
        <p:spPr bwMode="auto">
          <a:xfrm>
            <a:off x="609600" y="152400"/>
            <a:ext cx="11074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Page Header Arial Bold 24pts</a:t>
            </a:r>
          </a:p>
        </p:txBody>
      </p:sp>
      <p:sp>
        <p:nvSpPr>
          <p:cNvPr id="1029" name="Text Placeholder 2"/>
          <p:cNvSpPr>
            <a:spLocks noGrp="1"/>
          </p:cNvSpPr>
          <p:nvPr>
            <p:ph type="body" idx="1"/>
          </p:nvPr>
        </p:nvSpPr>
        <p:spPr bwMode="auto">
          <a:xfrm>
            <a:off x="609600" y="1219201"/>
            <a:ext cx="11074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Level 1 Arial 20</a:t>
            </a:r>
          </a:p>
          <a:p>
            <a:pPr lvl="1"/>
            <a:r>
              <a:rPr lang="en-US"/>
              <a:t>Level 2 Arial 18</a:t>
            </a:r>
          </a:p>
          <a:p>
            <a:pPr lvl="2"/>
            <a:r>
              <a:rPr lang="en-US"/>
              <a:t>Level 3 Arial Light 16</a:t>
            </a:r>
          </a:p>
        </p:txBody>
      </p:sp>
      <p:pic>
        <p:nvPicPr>
          <p:cNvPr id="1030" name="Picture 5" descr="FAD_logo.png"/>
          <p:cNvPicPr>
            <a:picLocks noChangeAspect="1"/>
          </p:cNvPicPr>
          <p:nvPr/>
        </p:nvPicPr>
        <p:blipFill>
          <a:blip r:embed="rId4" cstate="print"/>
          <a:srcRect/>
          <a:stretch>
            <a:fillRect/>
          </a:stretch>
        </p:blipFill>
        <p:spPr bwMode="auto">
          <a:xfrm>
            <a:off x="9438218" y="6096000"/>
            <a:ext cx="2448983" cy="4127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4" r:id="rId1"/>
  </p:sldLayoutIdLst>
  <p:hf hdr="0" dt="0"/>
  <p:txStyles>
    <p:titleStyle>
      <a:lvl1pPr algn="l" defTabSz="457200" rtl="0" eaLnBrk="1" fontAlgn="base" hangingPunct="1">
        <a:spcBef>
          <a:spcPct val="0"/>
        </a:spcBef>
        <a:spcAft>
          <a:spcPct val="0"/>
        </a:spcAft>
        <a:defRPr sz="2400" b="1">
          <a:solidFill>
            <a:srgbClr val="C50017"/>
          </a:solidFill>
          <a:latin typeface="+mj-lt"/>
          <a:ea typeface="+mj-ea"/>
          <a:cs typeface="+mj-cs"/>
        </a:defRPr>
      </a:lvl1pPr>
      <a:lvl2pPr algn="l" defTabSz="457200" rtl="0" eaLnBrk="1" fontAlgn="base" hangingPunct="1">
        <a:spcBef>
          <a:spcPct val="0"/>
        </a:spcBef>
        <a:spcAft>
          <a:spcPct val="0"/>
        </a:spcAft>
        <a:defRPr sz="2400" b="1">
          <a:solidFill>
            <a:srgbClr val="C50017"/>
          </a:solidFill>
          <a:latin typeface="Arial" charset="0"/>
          <a:cs typeface="Arial" charset="0"/>
        </a:defRPr>
      </a:lvl2pPr>
      <a:lvl3pPr algn="l" defTabSz="457200" rtl="0" eaLnBrk="1" fontAlgn="base" hangingPunct="1">
        <a:spcBef>
          <a:spcPct val="0"/>
        </a:spcBef>
        <a:spcAft>
          <a:spcPct val="0"/>
        </a:spcAft>
        <a:defRPr sz="2400" b="1">
          <a:solidFill>
            <a:srgbClr val="C50017"/>
          </a:solidFill>
          <a:latin typeface="Arial" charset="0"/>
          <a:cs typeface="Arial" charset="0"/>
        </a:defRPr>
      </a:lvl3pPr>
      <a:lvl4pPr algn="l" defTabSz="457200" rtl="0" eaLnBrk="1" fontAlgn="base" hangingPunct="1">
        <a:spcBef>
          <a:spcPct val="0"/>
        </a:spcBef>
        <a:spcAft>
          <a:spcPct val="0"/>
        </a:spcAft>
        <a:defRPr sz="2400" b="1">
          <a:solidFill>
            <a:srgbClr val="C50017"/>
          </a:solidFill>
          <a:latin typeface="Arial" charset="0"/>
          <a:cs typeface="Arial" charset="0"/>
        </a:defRPr>
      </a:lvl4pPr>
      <a:lvl5pPr algn="l" defTabSz="457200" rtl="0" eaLnBrk="1" fontAlgn="base" hangingPunct="1">
        <a:spcBef>
          <a:spcPct val="0"/>
        </a:spcBef>
        <a:spcAft>
          <a:spcPct val="0"/>
        </a:spcAft>
        <a:defRPr sz="2400" b="1">
          <a:solidFill>
            <a:srgbClr val="C50017"/>
          </a:solidFill>
          <a:latin typeface="Arial" charset="0"/>
          <a:cs typeface="Arial" charset="0"/>
        </a:defRPr>
      </a:lvl5pPr>
      <a:lvl6pPr marL="457200" algn="l" defTabSz="457200" rtl="0" eaLnBrk="1" fontAlgn="base" hangingPunct="1">
        <a:spcBef>
          <a:spcPct val="0"/>
        </a:spcBef>
        <a:spcAft>
          <a:spcPct val="0"/>
        </a:spcAft>
        <a:defRPr sz="2400" b="1">
          <a:solidFill>
            <a:srgbClr val="C50017"/>
          </a:solidFill>
          <a:latin typeface="Arial" charset="0"/>
          <a:cs typeface="Arial" charset="0"/>
        </a:defRPr>
      </a:lvl6pPr>
      <a:lvl7pPr marL="914400" algn="l" defTabSz="457200" rtl="0" eaLnBrk="1" fontAlgn="base" hangingPunct="1">
        <a:spcBef>
          <a:spcPct val="0"/>
        </a:spcBef>
        <a:spcAft>
          <a:spcPct val="0"/>
        </a:spcAft>
        <a:defRPr sz="2400" b="1">
          <a:solidFill>
            <a:srgbClr val="C50017"/>
          </a:solidFill>
          <a:latin typeface="Arial" charset="0"/>
          <a:cs typeface="Arial" charset="0"/>
        </a:defRPr>
      </a:lvl7pPr>
      <a:lvl8pPr marL="1371600" algn="l" defTabSz="457200" rtl="0" eaLnBrk="1" fontAlgn="base" hangingPunct="1">
        <a:spcBef>
          <a:spcPct val="0"/>
        </a:spcBef>
        <a:spcAft>
          <a:spcPct val="0"/>
        </a:spcAft>
        <a:defRPr sz="2400" b="1">
          <a:solidFill>
            <a:srgbClr val="C50017"/>
          </a:solidFill>
          <a:latin typeface="Arial" charset="0"/>
          <a:cs typeface="Arial" charset="0"/>
        </a:defRPr>
      </a:lvl8pPr>
      <a:lvl9pPr marL="1828800" algn="l" defTabSz="457200" rtl="0" eaLnBrk="1" fontAlgn="base" hangingPunct="1">
        <a:spcBef>
          <a:spcPct val="0"/>
        </a:spcBef>
        <a:spcAft>
          <a:spcPct val="0"/>
        </a:spcAft>
        <a:defRPr sz="2400" b="1">
          <a:solidFill>
            <a:srgbClr val="C50017"/>
          </a:solidFill>
          <a:latin typeface="Arial" charset="0"/>
          <a:cs typeface="Arial" charset="0"/>
        </a:defRPr>
      </a:lvl9pPr>
    </p:titleStyle>
    <p:bodyStyle>
      <a:lvl1pPr marL="228600" indent="-228600" algn="l" defTabSz="457200" rtl="0" eaLnBrk="1" fontAlgn="base" hangingPunct="1">
        <a:spcBef>
          <a:spcPct val="20000"/>
        </a:spcBef>
        <a:spcAft>
          <a:spcPts val="600"/>
        </a:spcAft>
        <a:buClr>
          <a:srgbClr val="C50017"/>
        </a:buClr>
        <a:buFont typeface="Arial" charset="0"/>
        <a:buChar char="•"/>
        <a:defRPr sz="2000">
          <a:solidFill>
            <a:srgbClr val="4D4D4D"/>
          </a:solidFill>
          <a:latin typeface="+mn-lt"/>
          <a:ea typeface="+mn-ea"/>
          <a:cs typeface="+mn-cs"/>
        </a:defRPr>
      </a:lvl1pPr>
      <a:lvl2pPr marL="685800" indent="-228600" algn="l" defTabSz="457200" rtl="0" eaLnBrk="1" fontAlgn="base" hangingPunct="1">
        <a:spcBef>
          <a:spcPct val="20000"/>
        </a:spcBef>
        <a:spcAft>
          <a:spcPts val="600"/>
        </a:spcAft>
        <a:buClr>
          <a:srgbClr val="C50017"/>
        </a:buClr>
        <a:buFont typeface="Arial" charset="0"/>
        <a:buChar char="–"/>
        <a:defRPr>
          <a:solidFill>
            <a:srgbClr val="4D4D4D"/>
          </a:solidFill>
          <a:latin typeface="+mn-lt"/>
          <a:cs typeface="+mn-cs"/>
        </a:defRPr>
      </a:lvl2pPr>
      <a:lvl3pPr marL="1087438" indent="-173038" algn="l" defTabSz="457200" rtl="0" eaLnBrk="1" fontAlgn="base" hangingPunct="1">
        <a:spcBef>
          <a:spcPct val="20000"/>
        </a:spcBef>
        <a:spcAft>
          <a:spcPts val="600"/>
        </a:spcAft>
        <a:buClr>
          <a:srgbClr val="C50017"/>
        </a:buClr>
        <a:buFont typeface="Arial" charset="0"/>
        <a:buChar char="•"/>
        <a:defRPr sz="1600">
          <a:solidFill>
            <a:srgbClr val="4D4D4D"/>
          </a:solidFill>
          <a:latin typeface="+mn-lt"/>
          <a:cs typeface="+mn-cs"/>
        </a:defRPr>
      </a:lvl3pPr>
      <a:lvl4pPr marL="1600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4pPr>
      <a:lvl5pPr marL="20574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5pPr>
      <a:lvl6pPr marL="25146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6pPr>
      <a:lvl7pPr marL="29718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7pPr>
      <a:lvl8pPr marL="34290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8pPr>
      <a:lvl9pPr marL="3886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hyperlink" Target="https://oracle.fss.finance.harvard.edu/releases" TargetMode="External"/><Relationship Id="rId1" Type="http://schemas.openxmlformats.org/officeDocument/2006/relationships/slideLayout" Target="../slideLayouts/slideLayout4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5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8" Type="http://schemas.openxmlformats.org/officeDocument/2006/relationships/hyperlink" Target="https://finprod.huit.harvard.edu:8052/GLValidate/ValidateGLAccount" TargetMode="External"/><Relationship Id="rId3" Type="http://schemas.openxmlformats.org/officeDocument/2006/relationships/hyperlink" Target="https://go.apis.huit.harvard.edu/ats/fin-coa-validator/v1/" TargetMode="External"/><Relationship Id="rId7" Type="http://schemas.openxmlformats.org/officeDocument/2006/relationships/hyperlink" Target="https://oracle.fss.finance.harvard.edu/general-ledger-user-guide" TargetMode="External"/><Relationship Id="rId2" Type="http://schemas.openxmlformats.org/officeDocument/2006/relationships/notesSlide" Target="../notesSlides/notesSlide7.xml"/><Relationship Id="rId1" Type="http://schemas.openxmlformats.org/officeDocument/2006/relationships/slideLayout" Target="../slideLayouts/slideLayout23.xml"/><Relationship Id="rId6" Type="http://schemas.openxmlformats.org/officeDocument/2006/relationships/hyperlink" Target="https://finprod.huit.harvard.edu:8052/ords/f?p=COAVAL" TargetMode="External"/><Relationship Id="rId5" Type="http://schemas.openxmlformats.org/officeDocument/2006/relationships/hyperlink" Target="https://finprod.huit.harvard.edu:8000/OA_HTML/hu_coa_webval.jsp" TargetMode="External"/><Relationship Id="rId4" Type="http://schemas.openxmlformats.org/officeDocument/2006/relationships/hyperlink" Target="https://finprod.huit.harvard.edu:8800/OA_HTML/OA.jsp?page=/oracle/apps/huicx/huglCoaVal/webui/huglCoaValP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FB122-AD3B-49C8-B574-232666C4D6B2}"/>
              </a:ext>
            </a:extLst>
          </p:cNvPr>
          <p:cNvSpPr>
            <a:spLocks noGrp="1"/>
          </p:cNvSpPr>
          <p:nvPr>
            <p:ph type="title"/>
          </p:nvPr>
        </p:nvSpPr>
        <p:spPr>
          <a:xfrm>
            <a:off x="346363" y="2948995"/>
            <a:ext cx="11682505" cy="2123658"/>
          </a:xfrm>
        </p:spPr>
        <p:txBody>
          <a:bodyPr/>
          <a:lstStyle/>
          <a:p>
            <a:pPr>
              <a:spcBef>
                <a:spcPts val="0"/>
              </a:spcBef>
            </a:pPr>
            <a:r>
              <a:rPr lang="en-US" sz="4400" b="1" kern="0" dirty="0">
                <a:latin typeface="Arial"/>
                <a:cs typeface="Arial"/>
              </a:rPr>
              <a:t>Oracle E-Business Suite (EBS) 12.2 Project</a:t>
            </a:r>
            <a:br>
              <a:rPr lang="en-US" sz="4400" b="1" kern="0" dirty="0">
                <a:latin typeface="Arial"/>
                <a:cs typeface="Arial"/>
              </a:rPr>
            </a:br>
            <a:r>
              <a:rPr lang="en-US" sz="4400" b="1" kern="0" dirty="0">
                <a:latin typeface="Arial"/>
                <a:cs typeface="Arial"/>
              </a:rPr>
              <a:t>Change Management Plan for Cutover and Outage</a:t>
            </a:r>
            <a:r>
              <a:rPr lang="en-US" sz="3200" kern="0" dirty="0">
                <a:solidFill>
                  <a:srgbClr val="C00000"/>
                </a:solidFill>
                <a:latin typeface="Arial"/>
                <a:cs typeface="Arial"/>
              </a:rPr>
              <a:t> </a:t>
            </a:r>
            <a:endParaRPr lang="en-US" dirty="0"/>
          </a:p>
        </p:txBody>
      </p:sp>
      <p:sp>
        <p:nvSpPr>
          <p:cNvPr id="3" name="Footer Placeholder 2">
            <a:extLst>
              <a:ext uri="{FF2B5EF4-FFF2-40B4-BE49-F238E27FC236}">
                <a16:creationId xmlns:a16="http://schemas.microsoft.com/office/drawing/2014/main" id="{E3EDFD1F-6879-409B-9F9B-5C49D404342A}"/>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1E1E1E"/>
                </a:solidFill>
                <a:effectLst/>
                <a:uLnTx/>
                <a:uFillTx/>
                <a:latin typeface="Arial" panose="020B0604020202020204" pitchFamily="34" charset="0"/>
                <a:ea typeface="+mn-ea"/>
                <a:cs typeface="Arial" panose="020B0604020202020204" pitchFamily="34" charset="0"/>
              </a:rPr>
              <a:t>Oracle EBS 12.2 Cutover and Outage Plan, v0.10 Update</a:t>
            </a:r>
            <a:endParaRPr kumimoji="0" lang="en-US" sz="1200" b="0" i="0" u="none" strike="noStrike" kern="1200" cap="none" spc="0" normalizeH="0" baseline="0" noProof="0" dirty="0">
              <a:ln>
                <a:noFill/>
              </a:ln>
              <a:solidFill>
                <a:srgbClr val="1E1E1E"/>
              </a:solidFill>
              <a:effectLst/>
              <a:uLnTx/>
              <a:uFillTx/>
              <a:latin typeface="Arial" panose="020B0604020202020204" pitchFamily="34" charset="0"/>
              <a:ea typeface="+mn-ea"/>
              <a:cs typeface="Arial" panose="020B0604020202020204" pitchFamily="34" charset="0"/>
            </a:endParaRPr>
          </a:p>
        </p:txBody>
      </p:sp>
      <p:sp>
        <p:nvSpPr>
          <p:cNvPr id="4" name="Slide Number Placeholder 3">
            <a:extLst>
              <a:ext uri="{FF2B5EF4-FFF2-40B4-BE49-F238E27FC236}">
                <a16:creationId xmlns:a16="http://schemas.microsoft.com/office/drawing/2014/main" id="{F7431071-46BE-4830-9EBB-A60A98FDB5E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E1E1E"/>
                </a:solidFill>
                <a:effectLst/>
                <a:uLnTx/>
                <a:uFillTx/>
                <a:latin typeface="Arial" panose="020B0604020202020204"/>
                <a:ea typeface="+mn-ea"/>
                <a:cs typeface="Arial" panose="020B0604020202020204" pitchFamily="34" charset="0"/>
              </a:rPr>
              <a:t>0</a:t>
            </a:r>
            <a:fld id="{96D00113-6CEB-874B-B511-9C45922E8F40}" type="slidenum">
              <a:rPr kumimoji="0" lang="en-US" sz="1200" b="1" i="0" u="none" strike="noStrike" kern="1200" cap="none" spc="0" normalizeH="0" baseline="0" noProof="0" smtClean="0">
                <a:ln>
                  <a:noFill/>
                </a:ln>
                <a:solidFill>
                  <a:srgbClr val="1E1E1E"/>
                </a:solidFill>
                <a:effectLst/>
                <a:uLnTx/>
                <a:uFillTx/>
                <a:latin typeface="Arial" panose="020B0604020202020204"/>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1" i="0" u="none" strike="noStrike" kern="1200" cap="none" spc="0" normalizeH="0" baseline="0" noProof="0" dirty="0">
              <a:ln>
                <a:noFill/>
              </a:ln>
              <a:solidFill>
                <a:srgbClr val="1E1E1E"/>
              </a:solidFill>
              <a:effectLst/>
              <a:uLnTx/>
              <a:uFillTx/>
              <a:latin typeface="Arial" panose="020B0604020202020204"/>
              <a:ea typeface="+mn-ea"/>
              <a:cs typeface="Arial" panose="020B0604020202020204" pitchFamily="34" charset="0"/>
            </a:endParaRPr>
          </a:p>
        </p:txBody>
      </p:sp>
      <p:pic>
        <p:nvPicPr>
          <p:cNvPr id="5" name="Picture 5">
            <a:extLst>
              <a:ext uri="{FF2B5EF4-FFF2-40B4-BE49-F238E27FC236}">
                <a16:creationId xmlns:a16="http://schemas.microsoft.com/office/drawing/2014/main" id="{37669D3B-C1A8-4AB1-A526-1BEE59F2F4A9}"/>
              </a:ext>
            </a:extLst>
          </p:cNvPr>
          <p:cNvPicPr>
            <a:picLocks noChangeAspect="1"/>
          </p:cNvPicPr>
          <p:nvPr/>
        </p:nvPicPr>
        <p:blipFill>
          <a:blip r:embed="rId3"/>
          <a:stretch>
            <a:fillRect/>
          </a:stretch>
        </p:blipFill>
        <p:spPr>
          <a:xfrm>
            <a:off x="246185" y="286555"/>
            <a:ext cx="2743200" cy="681258"/>
          </a:xfrm>
          <a:prstGeom prst="rect">
            <a:avLst/>
          </a:prstGeom>
        </p:spPr>
      </p:pic>
    </p:spTree>
    <p:extLst>
      <p:ext uri="{BB962C8B-B14F-4D97-AF65-F5344CB8AC3E}">
        <p14:creationId xmlns:p14="http://schemas.microsoft.com/office/powerpoint/2010/main" val="4263898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C12026-1C9C-E548-9DAA-886375166C49}"/>
              </a:ext>
            </a:extLst>
          </p:cNvPr>
          <p:cNvSpPr>
            <a:spLocks noGrp="1"/>
          </p:cNvSpPr>
          <p:nvPr>
            <p:ph type="title"/>
          </p:nvPr>
        </p:nvSpPr>
        <p:spPr>
          <a:xfrm>
            <a:off x="355600" y="255742"/>
            <a:ext cx="11400512" cy="606897"/>
          </a:xfrm>
        </p:spPr>
        <p:txBody>
          <a:bodyPr/>
          <a:lstStyle/>
          <a:p>
            <a:r>
              <a:rPr lang="en-US" dirty="0">
                <a:latin typeface="Arial"/>
                <a:cs typeface="Arial"/>
              </a:rPr>
              <a:t>Oracle Outage Impact: Oracle EBS/Financials – </a:t>
            </a:r>
            <a:r>
              <a:rPr lang="en-US" dirty="0"/>
              <a:t>Feeders  </a:t>
            </a:r>
            <a:endParaRPr lang="en-US" dirty="0">
              <a:highlight>
                <a:srgbClr val="FFFF00"/>
              </a:highlight>
            </a:endParaRPr>
          </a:p>
        </p:txBody>
      </p:sp>
      <p:sp>
        <p:nvSpPr>
          <p:cNvPr id="5" name="Content Placeholder 4">
            <a:extLst>
              <a:ext uri="{FF2B5EF4-FFF2-40B4-BE49-F238E27FC236}">
                <a16:creationId xmlns:a16="http://schemas.microsoft.com/office/drawing/2014/main" id="{75777DBC-DE8F-9F43-9D10-53F0A06283AD}"/>
              </a:ext>
            </a:extLst>
          </p:cNvPr>
          <p:cNvSpPr>
            <a:spLocks noGrp="1"/>
          </p:cNvSpPr>
          <p:nvPr>
            <p:ph idx="1"/>
          </p:nvPr>
        </p:nvSpPr>
        <p:spPr>
          <a:xfrm>
            <a:off x="355600" y="1140031"/>
            <a:ext cx="11379200" cy="5231080"/>
          </a:xfrm>
        </p:spPr>
        <p:txBody>
          <a:bodyPr vert="horz" lIns="91440" tIns="45720" rIns="91440" bIns="45720" rtlCol="0" anchor="t">
            <a:normAutofit/>
          </a:bodyPr>
          <a:lstStyle/>
          <a:p>
            <a:pPr marL="0" indent="0">
              <a:buNone/>
            </a:pPr>
            <a:r>
              <a:rPr lang="en-US" dirty="0"/>
              <a:t>FMS Developers will contact Feeder Primary Contacts between Jan-Mar 2023 to coordinate testing. </a:t>
            </a:r>
          </a:p>
          <a:p>
            <a:endParaRPr lang="en-US" dirty="0"/>
          </a:p>
          <a:p>
            <a:endParaRPr lang="en-US" dirty="0"/>
          </a:p>
          <a:p>
            <a:endParaRPr lang="en-US" dirty="0"/>
          </a:p>
          <a:p>
            <a:endParaRPr lang="en-US" dirty="0"/>
          </a:p>
          <a:p>
            <a:endParaRPr lang="en-US" dirty="0"/>
          </a:p>
          <a:p>
            <a:endParaRPr lang="en-US" dirty="0"/>
          </a:p>
          <a:p>
            <a:endParaRPr lang="en-US" u="sng" dirty="0"/>
          </a:p>
        </p:txBody>
      </p:sp>
      <p:sp>
        <p:nvSpPr>
          <p:cNvPr id="2" name="Footer Placeholder 1">
            <a:extLst>
              <a:ext uri="{FF2B5EF4-FFF2-40B4-BE49-F238E27FC236}">
                <a16:creationId xmlns:a16="http://schemas.microsoft.com/office/drawing/2014/main" id="{F8A3FF52-9B8B-B040-9042-DD76F77A4D2D}"/>
              </a:ext>
            </a:extLst>
          </p:cNvPr>
          <p:cNvSpPr>
            <a:spLocks noGrp="1"/>
          </p:cNvSpPr>
          <p:nvPr>
            <p:ph type="ftr" sz="quarter" idx="11"/>
          </p:nvPr>
        </p:nvSpPr>
        <p:spPr/>
        <p:txBody>
          <a:bodyPr/>
          <a:lstStyle/>
          <a:p>
            <a:r>
              <a:rPr lang="en-US"/>
              <a:t>Oracle EBS 12.2 Cutover and Outage Plan, v0.10 Update</a:t>
            </a:r>
            <a:endParaRPr lang="en-US" dirty="0"/>
          </a:p>
        </p:txBody>
      </p:sp>
      <p:sp>
        <p:nvSpPr>
          <p:cNvPr id="3" name="Slide Number Placeholder 2">
            <a:extLst>
              <a:ext uri="{FF2B5EF4-FFF2-40B4-BE49-F238E27FC236}">
                <a16:creationId xmlns:a16="http://schemas.microsoft.com/office/drawing/2014/main" id="{BC3171C4-A416-5442-A022-0161F33C8657}"/>
              </a:ext>
            </a:extLst>
          </p:cNvPr>
          <p:cNvSpPr>
            <a:spLocks noGrp="1"/>
          </p:cNvSpPr>
          <p:nvPr>
            <p:ph type="sldNum" sz="quarter" idx="12"/>
          </p:nvPr>
        </p:nvSpPr>
        <p:spPr/>
        <p:txBody>
          <a:bodyPr/>
          <a:lstStyle/>
          <a:p>
            <a:r>
              <a:rPr lang="en-US" dirty="0">
                <a:latin typeface="Arial" panose="020B0604020202020204" pitchFamily="34" charset="0"/>
                <a:cs typeface="Arial" panose="020B0604020202020204" pitchFamily="34" charset="0"/>
              </a:rPr>
              <a:t>0</a:t>
            </a:r>
            <a:fld id="{96D00113-6CEB-874B-B511-9C45922E8F40}" type="slidenum">
              <a:rPr lang="en-US" smtClean="0">
                <a:latin typeface="Arial" panose="020B0604020202020204" pitchFamily="34" charset="0"/>
                <a:cs typeface="Arial" panose="020B0604020202020204" pitchFamily="34" charset="0"/>
              </a:rPr>
              <a:pPr/>
              <a:t>10</a:t>
            </a:fld>
            <a:endParaRPr lang="en-US" dirty="0">
              <a:latin typeface="Arial" panose="020B0604020202020204" pitchFamily="34" charset="0"/>
              <a:cs typeface="Arial" panose="020B0604020202020204" pitchFamily="34" charset="0"/>
            </a:endParaRPr>
          </a:p>
        </p:txBody>
      </p:sp>
      <p:graphicFrame>
        <p:nvGraphicFramePr>
          <p:cNvPr id="6" name="Table 6">
            <a:extLst>
              <a:ext uri="{FF2B5EF4-FFF2-40B4-BE49-F238E27FC236}">
                <a16:creationId xmlns:a16="http://schemas.microsoft.com/office/drawing/2014/main" id="{DC2B99FC-47A8-4516-9189-F5B681A2EDC7}"/>
              </a:ext>
            </a:extLst>
          </p:cNvPr>
          <p:cNvGraphicFramePr>
            <a:graphicFrameLocks noGrp="1"/>
          </p:cNvGraphicFramePr>
          <p:nvPr>
            <p:extLst>
              <p:ext uri="{D42A27DB-BD31-4B8C-83A1-F6EECF244321}">
                <p14:modId xmlns:p14="http://schemas.microsoft.com/office/powerpoint/2010/main" val="3439604237"/>
              </p:ext>
            </p:extLst>
          </p:nvPr>
        </p:nvGraphicFramePr>
        <p:xfrm>
          <a:off x="395744" y="1696248"/>
          <a:ext cx="11339056" cy="3235960"/>
        </p:xfrm>
        <a:graphic>
          <a:graphicData uri="http://schemas.openxmlformats.org/drawingml/2006/table">
            <a:tbl>
              <a:tblPr firstRow="1" bandRow="1">
                <a:tableStyleId>{5C22544A-7EE6-4342-B048-85BDC9FD1C3A}</a:tableStyleId>
              </a:tblPr>
              <a:tblGrid>
                <a:gridCol w="11339056">
                  <a:extLst>
                    <a:ext uri="{9D8B030D-6E8A-4147-A177-3AD203B41FA5}">
                      <a16:colId xmlns:a16="http://schemas.microsoft.com/office/drawing/2014/main" val="3659438716"/>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FINFILER </a:t>
                      </a:r>
                    </a:p>
                  </a:txBody>
                  <a:tcPr/>
                </a:tc>
                <a:extLst>
                  <a:ext uri="{0D108BD9-81ED-4DB2-BD59-A6C34878D82A}">
                    <a16:rowId xmlns:a16="http://schemas.microsoft.com/office/drawing/2014/main" val="1579405910"/>
                  </a:ext>
                </a:extLst>
              </a:tr>
              <a:tr h="370840">
                <a:tc>
                  <a:txBody>
                    <a:bodyPr/>
                    <a:lstStyle/>
                    <a:p>
                      <a:pPr marL="0" lvl="2" indent="-91440">
                        <a:buFont typeface="Arial" panose="020B0604020202020204" pitchFamily="34" charset="0"/>
                        <a:buChar char="•"/>
                      </a:pPr>
                      <a:r>
                        <a:rPr lang="en-US" sz="2000" dirty="0"/>
                        <a:t>Tuesday 4/18 5pm: Current FINFILER goes offline and email sent to Primary Contacts </a:t>
                      </a:r>
                    </a:p>
                    <a:p>
                      <a:pPr marL="0" marR="0" lvl="2" indent="-9144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t>Tuesday 4/18 8pm: New FINFILER online and email sent to Primary Contacts </a:t>
                      </a:r>
                    </a:p>
                    <a:p>
                      <a:pPr marL="0" lvl="2" indent="-91440">
                        <a:buFont typeface="Arial" panose="020B0604020202020204" pitchFamily="34" charset="0"/>
                        <a:buChar char="•"/>
                      </a:pPr>
                      <a:r>
                        <a:rPr lang="en-US" sz="2000" dirty="0"/>
                        <a:t>Wed-Sun 4/19-23: Update FINFILER PROD settings  </a:t>
                      </a:r>
                      <a:endParaRPr lang="en-US" sz="2000" dirty="0">
                        <a:highlight>
                          <a:srgbClr val="FFFF00"/>
                        </a:highlight>
                      </a:endParaRPr>
                    </a:p>
                    <a:p>
                      <a:pPr marL="457200" lvl="3" indent="-91440">
                        <a:buFont typeface="Arial" panose="020B0604020202020204" pitchFamily="34" charset="0"/>
                        <a:buChar char="•"/>
                      </a:pPr>
                      <a:r>
                        <a:rPr lang="en-US" sz="1800" dirty="0"/>
                        <a:t>New server name and IP address </a:t>
                      </a:r>
                    </a:p>
                    <a:p>
                      <a:pPr marL="742950" lvl="1" indent="-285750">
                        <a:buFont typeface="Arial" panose="020B0604020202020204" pitchFamily="34" charset="0"/>
                        <a:buChar char="•"/>
                      </a:pPr>
                      <a:r>
                        <a:rPr lang="en-US" sz="1400" dirty="0">
                          <a:cs typeface="Arial" panose="020B0604020202020204"/>
                        </a:rPr>
                        <a:t>Name: finfiler-prod2.huit.harvard.edu </a:t>
                      </a:r>
                    </a:p>
                    <a:p>
                      <a:pPr marL="742950" lvl="1" indent="-285750">
                        <a:buFont typeface="Arial" panose="020B0604020202020204" pitchFamily="34" charset="0"/>
                        <a:buChar char="•"/>
                      </a:pPr>
                      <a:r>
                        <a:rPr lang="en-US" sz="1400" dirty="0">
                          <a:cs typeface="Arial" panose="020B0604020202020204"/>
                        </a:rPr>
                        <a:t>IP-Address: 10.139.110.155</a:t>
                      </a:r>
                    </a:p>
                    <a:p>
                      <a:pPr marL="742950" lvl="1" indent="-285750">
                        <a:buFont typeface="Arial" panose="020B0604020202020204" pitchFamily="34" charset="0"/>
                        <a:buChar char="•"/>
                      </a:pPr>
                      <a:r>
                        <a:rPr lang="en-US" sz="1400" dirty="0">
                          <a:cs typeface="Arial" panose="020B0604020202020204"/>
                        </a:rPr>
                        <a:t>Subnet: 10.139.110.128/26</a:t>
                      </a:r>
                      <a:endParaRPr lang="en-US" sz="1800" dirty="0"/>
                    </a:p>
                    <a:p>
                      <a:pPr marL="457200" marR="0" lvl="3" indent="-9144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Update scripts with new server name and IP address</a:t>
                      </a:r>
                    </a:p>
                    <a:p>
                      <a:pPr marL="457200" marR="0" lvl="3" indent="-9144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p>
                  </a:txBody>
                  <a:tcPr/>
                </a:tc>
                <a:extLst>
                  <a:ext uri="{0D108BD9-81ED-4DB2-BD59-A6C34878D82A}">
                    <a16:rowId xmlns:a16="http://schemas.microsoft.com/office/drawing/2014/main" val="1461202186"/>
                  </a:ext>
                </a:extLst>
              </a:tr>
              <a:tr h="370840">
                <a:tc>
                  <a:txBody>
                    <a:bodyPr/>
                    <a:lstStyle/>
                    <a:p>
                      <a:pPr marL="457200" marR="0" lvl="3" indent="-9144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p>
                  </a:txBody>
                  <a:tcPr/>
                </a:tc>
                <a:extLst>
                  <a:ext uri="{0D108BD9-81ED-4DB2-BD59-A6C34878D82A}">
                    <a16:rowId xmlns:a16="http://schemas.microsoft.com/office/drawing/2014/main" val="1568718572"/>
                  </a:ext>
                </a:extLst>
              </a:tr>
            </a:tbl>
          </a:graphicData>
        </a:graphic>
      </p:graphicFrame>
      <p:graphicFrame>
        <p:nvGraphicFramePr>
          <p:cNvPr id="7" name="Table 6">
            <a:extLst>
              <a:ext uri="{FF2B5EF4-FFF2-40B4-BE49-F238E27FC236}">
                <a16:creationId xmlns:a16="http://schemas.microsoft.com/office/drawing/2014/main" id="{221BCCB1-E2AD-427B-93E9-B9BC69DAD271}"/>
              </a:ext>
            </a:extLst>
          </p:cNvPr>
          <p:cNvGraphicFramePr>
            <a:graphicFrameLocks noGrp="1"/>
          </p:cNvGraphicFramePr>
          <p:nvPr>
            <p:extLst>
              <p:ext uri="{D42A27DB-BD31-4B8C-83A1-F6EECF244321}">
                <p14:modId xmlns:p14="http://schemas.microsoft.com/office/powerpoint/2010/main" val="3026390638"/>
              </p:ext>
            </p:extLst>
          </p:nvPr>
        </p:nvGraphicFramePr>
        <p:xfrm>
          <a:off x="395744" y="4561360"/>
          <a:ext cx="11440656" cy="1706880"/>
        </p:xfrm>
        <a:graphic>
          <a:graphicData uri="http://schemas.openxmlformats.org/drawingml/2006/table">
            <a:tbl>
              <a:tblPr firstRow="1" bandRow="1">
                <a:tableStyleId>{5C22544A-7EE6-4342-B048-85BDC9FD1C3A}</a:tableStyleId>
              </a:tblPr>
              <a:tblGrid>
                <a:gridCol w="11440656">
                  <a:extLst>
                    <a:ext uri="{9D8B030D-6E8A-4147-A177-3AD203B41FA5}">
                      <a16:colId xmlns:a16="http://schemas.microsoft.com/office/drawing/2014/main" val="3945507035"/>
                    </a:ext>
                  </a:extLst>
                </a:gridCol>
              </a:tblGrid>
              <a:tr h="0">
                <a:tc>
                  <a:txBody>
                    <a:bodyPr/>
                    <a:lstStyle/>
                    <a:p>
                      <a:r>
                        <a:rPr lang="en-US" sz="2000" dirty="0"/>
                        <a:t>ASFTP</a:t>
                      </a:r>
                    </a:p>
                  </a:txBody>
                  <a:tcPr/>
                </a:tc>
                <a:extLst>
                  <a:ext uri="{0D108BD9-81ED-4DB2-BD59-A6C34878D82A}">
                    <a16:rowId xmlns:a16="http://schemas.microsoft.com/office/drawing/2014/main" val="1579405910"/>
                  </a:ext>
                </a:extLst>
              </a:tr>
              <a:tr h="370840">
                <a:tc>
                  <a:txBody>
                    <a:bodyPr/>
                    <a:lstStyle/>
                    <a:p>
                      <a:pPr marL="0" lvl="0" indent="-91440">
                        <a:buFont typeface="Arial" panose="020B0604020202020204" pitchFamily="34" charset="0"/>
                        <a:buChar char="•"/>
                      </a:pPr>
                      <a:r>
                        <a:rPr lang="en-US" sz="2000" dirty="0"/>
                        <a:t>No server changes </a:t>
                      </a:r>
                    </a:p>
                    <a:p>
                      <a:pPr marL="0" lvl="0" indent="-91440">
                        <a:buFont typeface="Arial" panose="020B0604020202020204" pitchFamily="34" charset="0"/>
                        <a:buChar char="•"/>
                      </a:pPr>
                      <a:r>
                        <a:rPr lang="en-US" sz="2000" dirty="0"/>
                        <a:t>Users can upload file(s) to their same location as they currently do</a:t>
                      </a:r>
                    </a:p>
                    <a:p>
                      <a:pPr marL="0" lvl="0" indent="-91440">
                        <a:buFont typeface="Arial" panose="020B0604020202020204" pitchFamily="34" charset="0"/>
                        <a:buChar char="•"/>
                      </a:pPr>
                      <a:r>
                        <a:rPr lang="en-US" sz="2000" dirty="0"/>
                        <a:t>Notifications: Normal notification process used </a:t>
                      </a:r>
                    </a:p>
                    <a:p>
                      <a:pPr marL="0" lvl="0" indent="-91440">
                        <a:buFont typeface="Arial" panose="020B0604020202020204" pitchFamily="34" charset="0"/>
                        <a:buChar char="•"/>
                      </a:pPr>
                      <a:endParaRPr lang="en-US" sz="2000" dirty="0"/>
                    </a:p>
                  </a:txBody>
                  <a:tcPr/>
                </a:tc>
                <a:extLst>
                  <a:ext uri="{0D108BD9-81ED-4DB2-BD59-A6C34878D82A}">
                    <a16:rowId xmlns:a16="http://schemas.microsoft.com/office/drawing/2014/main" val="1461202186"/>
                  </a:ext>
                </a:extLst>
              </a:tr>
            </a:tbl>
          </a:graphicData>
        </a:graphic>
      </p:graphicFrame>
    </p:spTree>
    <p:extLst>
      <p:ext uri="{BB962C8B-B14F-4D97-AF65-F5344CB8AC3E}">
        <p14:creationId xmlns:p14="http://schemas.microsoft.com/office/powerpoint/2010/main" val="30463465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569419D-8ED7-47B8-B3D7-5A6DFE4884EC}"/>
              </a:ext>
            </a:extLst>
          </p:cNvPr>
          <p:cNvSpPr>
            <a:spLocks noGrp="1"/>
          </p:cNvSpPr>
          <p:nvPr>
            <p:ph type="ftr" sz="quarter" idx="11"/>
          </p:nvPr>
        </p:nvSpPr>
        <p:spPr/>
        <p:txBody>
          <a:bodyPr/>
          <a:lstStyle/>
          <a:p>
            <a:r>
              <a:rPr lang="en-US"/>
              <a:t>Oracle EBS 12.2 Cutover and Outage Plan, v0.10 Update</a:t>
            </a:r>
            <a:endParaRPr lang="en-US" dirty="0"/>
          </a:p>
        </p:txBody>
      </p:sp>
      <p:sp>
        <p:nvSpPr>
          <p:cNvPr id="3" name="Slide Number Placeholder 2">
            <a:extLst>
              <a:ext uri="{FF2B5EF4-FFF2-40B4-BE49-F238E27FC236}">
                <a16:creationId xmlns:a16="http://schemas.microsoft.com/office/drawing/2014/main" id="{2E6401E3-CB4F-470D-8FD0-4D0836DFD0D9}"/>
              </a:ext>
            </a:extLst>
          </p:cNvPr>
          <p:cNvSpPr>
            <a:spLocks noGrp="1"/>
          </p:cNvSpPr>
          <p:nvPr>
            <p:ph type="sldNum" sz="quarter" idx="12"/>
          </p:nvPr>
        </p:nvSpPr>
        <p:spPr/>
        <p:txBody>
          <a:bodyPr/>
          <a:lstStyle/>
          <a:p>
            <a:r>
              <a:rPr lang="en-US" dirty="0">
                <a:cs typeface="Arial" panose="020B0604020202020204" pitchFamily="34" charset="0"/>
              </a:rPr>
              <a:t>0</a:t>
            </a:r>
            <a:fld id="{96D00113-6CEB-874B-B511-9C45922E8F40}" type="slidenum">
              <a:rPr lang="en-US" smtClean="0">
                <a:cs typeface="Arial" panose="020B0604020202020204" pitchFamily="34" charset="0"/>
              </a:rPr>
              <a:pPr/>
              <a:t>11</a:t>
            </a:fld>
            <a:endParaRPr lang="en-US" dirty="0">
              <a:cs typeface="Arial" panose="020B0604020202020204" pitchFamily="34" charset="0"/>
            </a:endParaRPr>
          </a:p>
        </p:txBody>
      </p:sp>
      <p:sp>
        <p:nvSpPr>
          <p:cNvPr id="4" name="Title 3">
            <a:extLst>
              <a:ext uri="{FF2B5EF4-FFF2-40B4-BE49-F238E27FC236}">
                <a16:creationId xmlns:a16="http://schemas.microsoft.com/office/drawing/2014/main" id="{0F388450-7CE5-40FA-99B4-68E07A49B6D9}"/>
              </a:ext>
            </a:extLst>
          </p:cNvPr>
          <p:cNvSpPr>
            <a:spLocks noGrp="1"/>
          </p:cNvSpPr>
          <p:nvPr>
            <p:ph type="title"/>
          </p:nvPr>
        </p:nvSpPr>
        <p:spPr>
          <a:xfrm>
            <a:off x="355600" y="253806"/>
            <a:ext cx="11400512" cy="606897"/>
          </a:xfrm>
        </p:spPr>
        <p:txBody>
          <a:bodyPr/>
          <a:lstStyle/>
          <a:p>
            <a:r>
              <a:rPr lang="en-US" dirty="0">
                <a:latin typeface="Arial"/>
                <a:cs typeface="Arial"/>
              </a:rPr>
              <a:t>Oracle Outage Impact: Accounts Receivable</a:t>
            </a:r>
            <a:endParaRPr lang="en-US" dirty="0">
              <a:highlight>
                <a:srgbClr val="FFFF00"/>
              </a:highlight>
            </a:endParaRPr>
          </a:p>
        </p:txBody>
      </p:sp>
      <p:sp>
        <p:nvSpPr>
          <p:cNvPr id="5" name="Content Placeholder 4">
            <a:extLst>
              <a:ext uri="{FF2B5EF4-FFF2-40B4-BE49-F238E27FC236}">
                <a16:creationId xmlns:a16="http://schemas.microsoft.com/office/drawing/2014/main" id="{1106E0C9-A6CF-460E-8E73-F9C4EF0015A5}"/>
              </a:ext>
            </a:extLst>
          </p:cNvPr>
          <p:cNvSpPr>
            <a:spLocks noGrp="1"/>
          </p:cNvSpPr>
          <p:nvPr>
            <p:ph idx="1"/>
          </p:nvPr>
        </p:nvSpPr>
        <p:spPr/>
        <p:txBody>
          <a:bodyPr vert="horz" lIns="91440" tIns="45720" rIns="91440" bIns="45720" rtlCol="0" anchor="t">
            <a:normAutofit/>
          </a:bodyPr>
          <a:lstStyle/>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1">
              <a:defRPr/>
            </a:pPr>
            <a:endParaRPr lang="en-US" dirty="0">
              <a:solidFill>
                <a:srgbClr val="1E1E1E"/>
              </a:solidFill>
              <a:latin typeface="Arial" panose="020B0604020202020204"/>
            </a:endParaRPr>
          </a:p>
        </p:txBody>
      </p:sp>
      <p:sp>
        <p:nvSpPr>
          <p:cNvPr id="6" name="Text Placeholder 5">
            <a:extLst>
              <a:ext uri="{FF2B5EF4-FFF2-40B4-BE49-F238E27FC236}">
                <a16:creationId xmlns:a16="http://schemas.microsoft.com/office/drawing/2014/main" id="{AD08D275-C6A8-4516-BD6A-D2ECC5A0C20F}"/>
              </a:ext>
            </a:extLst>
          </p:cNvPr>
          <p:cNvSpPr>
            <a:spLocks noGrp="1"/>
          </p:cNvSpPr>
          <p:nvPr>
            <p:ph type="body" idx="13"/>
          </p:nvPr>
        </p:nvSpPr>
        <p:spPr>
          <a:xfrm>
            <a:off x="355600" y="1104899"/>
            <a:ext cx="11379201" cy="4796589"/>
          </a:xfrm>
        </p:spPr>
        <p:txBody>
          <a:bodyPr/>
          <a:lstStyle/>
          <a:p>
            <a:pPr marL="434340" indent="-342900">
              <a:buFont typeface="Wingdings" panose="05000000000000000000" pitchFamily="2" charset="2"/>
              <a:buChar char="§"/>
            </a:pPr>
            <a:r>
              <a:rPr lang="en-US" dirty="0">
                <a:cs typeface="Arial"/>
              </a:rPr>
              <a:t>All Bills need to be entered into Oracle AR by 3pm on Tuesday 4/18</a:t>
            </a:r>
          </a:p>
          <a:p>
            <a:pPr marL="434340" indent="-342900">
              <a:buFont typeface="Wingdings" panose="05000000000000000000" pitchFamily="2" charset="2"/>
              <a:buChar char="§"/>
            </a:pPr>
            <a:r>
              <a:rPr lang="en-US" dirty="0">
                <a:cs typeface="Arial"/>
              </a:rPr>
              <a:t>Last Bill Run on Tuesday 4/18 at 4pm</a:t>
            </a:r>
          </a:p>
          <a:p>
            <a:pPr marL="434340" indent="-342900">
              <a:buFont typeface="Wingdings" panose="05000000000000000000" pitchFamily="2" charset="2"/>
              <a:buChar char="§"/>
            </a:pPr>
            <a:r>
              <a:rPr lang="en-US" dirty="0">
                <a:cs typeface="Arial"/>
              </a:rPr>
              <a:t>Next Bill Run as scheduled on Wednesday 4/26</a:t>
            </a:r>
          </a:p>
          <a:p>
            <a:pPr marL="434340" indent="-342900">
              <a:buFont typeface="Arial" panose="020B0604020202020204" pitchFamily="34" charset="0"/>
              <a:buChar char="•"/>
            </a:pPr>
            <a:endParaRPr lang="en-US" dirty="0">
              <a:highlight>
                <a:srgbClr val="FFFF00"/>
              </a:highlight>
              <a:cs typeface="Arial"/>
            </a:endParaRPr>
          </a:p>
        </p:txBody>
      </p:sp>
    </p:spTree>
    <p:extLst>
      <p:ext uri="{BB962C8B-B14F-4D97-AF65-F5344CB8AC3E}">
        <p14:creationId xmlns:p14="http://schemas.microsoft.com/office/powerpoint/2010/main" val="37836129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569419D-8ED7-47B8-B3D7-5A6DFE4884EC}"/>
              </a:ext>
            </a:extLst>
          </p:cNvPr>
          <p:cNvSpPr>
            <a:spLocks noGrp="1"/>
          </p:cNvSpPr>
          <p:nvPr>
            <p:ph type="ftr" sz="quarter" idx="11"/>
          </p:nvPr>
        </p:nvSpPr>
        <p:spPr/>
        <p:txBody>
          <a:bodyPr/>
          <a:lstStyle/>
          <a:p>
            <a:r>
              <a:rPr lang="en-US"/>
              <a:t>Oracle EBS 12.2 Cutover and Outage Plan, v0.10 Update</a:t>
            </a:r>
            <a:endParaRPr lang="en-US" dirty="0"/>
          </a:p>
        </p:txBody>
      </p:sp>
      <p:sp>
        <p:nvSpPr>
          <p:cNvPr id="3" name="Slide Number Placeholder 2">
            <a:extLst>
              <a:ext uri="{FF2B5EF4-FFF2-40B4-BE49-F238E27FC236}">
                <a16:creationId xmlns:a16="http://schemas.microsoft.com/office/drawing/2014/main" id="{2E6401E3-CB4F-470D-8FD0-4D0836DFD0D9}"/>
              </a:ext>
            </a:extLst>
          </p:cNvPr>
          <p:cNvSpPr>
            <a:spLocks noGrp="1"/>
          </p:cNvSpPr>
          <p:nvPr>
            <p:ph type="sldNum" sz="quarter" idx="12"/>
          </p:nvPr>
        </p:nvSpPr>
        <p:spPr/>
        <p:txBody>
          <a:bodyPr/>
          <a:lstStyle/>
          <a:p>
            <a:r>
              <a:rPr lang="en-US" dirty="0">
                <a:cs typeface="Arial" panose="020B0604020202020204" pitchFamily="34" charset="0"/>
              </a:rPr>
              <a:t>0</a:t>
            </a:r>
            <a:fld id="{96D00113-6CEB-874B-B511-9C45922E8F40}" type="slidenum">
              <a:rPr lang="en-US" smtClean="0">
                <a:cs typeface="Arial" panose="020B0604020202020204" pitchFamily="34" charset="0"/>
              </a:rPr>
              <a:pPr/>
              <a:t>12</a:t>
            </a:fld>
            <a:endParaRPr lang="en-US" dirty="0">
              <a:cs typeface="Arial" panose="020B0604020202020204" pitchFamily="34" charset="0"/>
            </a:endParaRPr>
          </a:p>
        </p:txBody>
      </p:sp>
      <p:sp>
        <p:nvSpPr>
          <p:cNvPr id="4" name="Title 3">
            <a:extLst>
              <a:ext uri="{FF2B5EF4-FFF2-40B4-BE49-F238E27FC236}">
                <a16:creationId xmlns:a16="http://schemas.microsoft.com/office/drawing/2014/main" id="{0F388450-7CE5-40FA-99B4-68E07A49B6D9}"/>
              </a:ext>
            </a:extLst>
          </p:cNvPr>
          <p:cNvSpPr>
            <a:spLocks noGrp="1"/>
          </p:cNvSpPr>
          <p:nvPr>
            <p:ph type="title"/>
          </p:nvPr>
        </p:nvSpPr>
        <p:spPr/>
        <p:txBody>
          <a:bodyPr/>
          <a:lstStyle/>
          <a:p>
            <a:r>
              <a:rPr lang="en-US" dirty="0">
                <a:latin typeface="Arial"/>
                <a:cs typeface="Arial"/>
              </a:rPr>
              <a:t>Oracle Outage Impact: Fixed Assets &amp; Inventory </a:t>
            </a:r>
            <a:endParaRPr lang="en-US" dirty="0">
              <a:highlight>
                <a:srgbClr val="FFFF00"/>
              </a:highlight>
            </a:endParaRPr>
          </a:p>
        </p:txBody>
      </p:sp>
      <p:sp>
        <p:nvSpPr>
          <p:cNvPr id="5" name="Content Placeholder 4">
            <a:extLst>
              <a:ext uri="{FF2B5EF4-FFF2-40B4-BE49-F238E27FC236}">
                <a16:creationId xmlns:a16="http://schemas.microsoft.com/office/drawing/2014/main" id="{1106E0C9-A6CF-460E-8E73-F9C4EF0015A5}"/>
              </a:ext>
            </a:extLst>
          </p:cNvPr>
          <p:cNvSpPr>
            <a:spLocks noGrp="1"/>
          </p:cNvSpPr>
          <p:nvPr>
            <p:ph idx="1"/>
          </p:nvPr>
        </p:nvSpPr>
        <p:spPr/>
        <p:txBody>
          <a:bodyPr vert="horz" lIns="91440" tIns="45720" rIns="91440" bIns="45720" rtlCol="0" anchor="t">
            <a:normAutofit/>
          </a:bodyPr>
          <a:lstStyle/>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1">
              <a:defRPr/>
            </a:pPr>
            <a:endParaRPr lang="en-US" dirty="0">
              <a:solidFill>
                <a:srgbClr val="1E1E1E"/>
              </a:solidFill>
              <a:latin typeface="Arial" panose="020B0604020202020204"/>
            </a:endParaRPr>
          </a:p>
        </p:txBody>
      </p:sp>
      <p:sp>
        <p:nvSpPr>
          <p:cNvPr id="6" name="Text Placeholder 5">
            <a:extLst>
              <a:ext uri="{FF2B5EF4-FFF2-40B4-BE49-F238E27FC236}">
                <a16:creationId xmlns:a16="http://schemas.microsoft.com/office/drawing/2014/main" id="{C60B0FD9-20EA-4EAD-8CA9-37682C0B1FDC}"/>
              </a:ext>
            </a:extLst>
          </p:cNvPr>
          <p:cNvSpPr>
            <a:spLocks noGrp="1"/>
          </p:cNvSpPr>
          <p:nvPr>
            <p:ph type="body" idx="13"/>
          </p:nvPr>
        </p:nvSpPr>
        <p:spPr>
          <a:xfrm>
            <a:off x="355600" y="1104900"/>
            <a:ext cx="11379201" cy="4844716"/>
          </a:xfrm>
        </p:spPr>
        <p:txBody>
          <a:bodyPr>
            <a:normAutofit/>
          </a:bodyPr>
          <a:lstStyle/>
          <a:p>
            <a:pPr marL="434340" indent="-342900">
              <a:buFont typeface="Wingdings" panose="05000000000000000000" pitchFamily="2" charset="2"/>
              <a:buChar char="§"/>
            </a:pPr>
            <a:r>
              <a:rPr lang="en-US" dirty="0">
                <a:cs typeface="Arial"/>
              </a:rPr>
              <a:t>During Outage April 18th 5pm through Monday April 24th 8am:</a:t>
            </a:r>
          </a:p>
          <a:p>
            <a:pPr marL="1143000" lvl="1" indent="-342900">
              <a:buFont typeface="Wingdings" panose="05000000000000000000" pitchFamily="2" charset="2"/>
              <a:buChar char="§"/>
            </a:pPr>
            <a:r>
              <a:rPr lang="en-US" b="0" dirty="0">
                <a:ea typeface="+mn-lt"/>
                <a:cs typeface="+mn-lt"/>
              </a:rPr>
              <a:t>No Access to the Asset Workbench</a:t>
            </a:r>
            <a:endParaRPr lang="en-US" b="0" dirty="0">
              <a:cs typeface="Arial"/>
            </a:endParaRPr>
          </a:p>
          <a:p>
            <a:pPr marL="1143000" lvl="1" indent="-342900">
              <a:buFont typeface="Wingdings" panose="05000000000000000000" pitchFamily="2" charset="2"/>
              <a:buChar char="§"/>
            </a:pPr>
            <a:r>
              <a:rPr lang="en-US" b="0" dirty="0">
                <a:cs typeface="Arial"/>
              </a:rPr>
              <a:t>No Fixed Assets reporting</a:t>
            </a:r>
          </a:p>
          <a:p>
            <a:pPr marL="1143000" lvl="1" indent="-342900">
              <a:buFont typeface="Wingdings" panose="05000000000000000000" pitchFamily="2" charset="2"/>
              <a:buChar char="§"/>
            </a:pPr>
            <a:r>
              <a:rPr lang="en-US" b="0" dirty="0">
                <a:cs typeface="Arial"/>
              </a:rPr>
              <a:t>No updating inventory inside of Oracle</a:t>
            </a:r>
          </a:p>
          <a:p>
            <a:pPr marL="1143000" lvl="1" indent="-342900">
              <a:buFont typeface="Wingdings" panose="05000000000000000000" pitchFamily="2" charset="2"/>
              <a:buChar char="§"/>
            </a:pPr>
            <a:r>
              <a:rPr lang="en-US" b="0" dirty="0">
                <a:cs typeface="Arial"/>
              </a:rPr>
              <a:t>No Asset Mass Uploads </a:t>
            </a:r>
            <a:endParaRPr lang="en-US" dirty="0">
              <a:cs typeface="Arial"/>
            </a:endParaRPr>
          </a:p>
          <a:p>
            <a:pPr marL="1143000" lvl="1" indent="-342900">
              <a:buFont typeface="Wingdings" panose="05000000000000000000" pitchFamily="2" charset="2"/>
              <a:buChar char="§"/>
            </a:pPr>
            <a:r>
              <a:rPr lang="en-US" b="0" dirty="0">
                <a:cs typeface="Arial"/>
              </a:rPr>
              <a:t>No Mass Additions</a:t>
            </a:r>
            <a:endParaRPr lang="en-US" dirty="0">
              <a:cs typeface="Arial"/>
            </a:endParaRPr>
          </a:p>
          <a:p>
            <a:pPr marL="434340" indent="-342900">
              <a:buFont typeface="Arial" panose="020B0604020202020204" pitchFamily="34" charset="0"/>
              <a:buChar char="•"/>
            </a:pPr>
            <a:endParaRPr lang="en-US" b="0" dirty="0">
              <a:latin typeface="Arial"/>
              <a:cs typeface="Arial"/>
            </a:endParaRPr>
          </a:p>
        </p:txBody>
      </p:sp>
    </p:spTree>
    <p:extLst>
      <p:ext uri="{BB962C8B-B14F-4D97-AF65-F5344CB8AC3E}">
        <p14:creationId xmlns:p14="http://schemas.microsoft.com/office/powerpoint/2010/main" val="64396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569419D-8ED7-47B8-B3D7-5A6DFE4884EC}"/>
              </a:ext>
            </a:extLst>
          </p:cNvPr>
          <p:cNvSpPr>
            <a:spLocks noGrp="1"/>
          </p:cNvSpPr>
          <p:nvPr>
            <p:ph type="ftr" sz="quarter" idx="11"/>
          </p:nvPr>
        </p:nvSpPr>
        <p:spPr/>
        <p:txBody>
          <a:bodyPr/>
          <a:lstStyle/>
          <a:p>
            <a:r>
              <a:rPr lang="en-US"/>
              <a:t>Oracle EBS 12.2 Cutover and Outage Plan, v0.10 Update</a:t>
            </a:r>
            <a:endParaRPr lang="en-US" dirty="0"/>
          </a:p>
        </p:txBody>
      </p:sp>
      <p:sp>
        <p:nvSpPr>
          <p:cNvPr id="3" name="Slide Number Placeholder 2">
            <a:extLst>
              <a:ext uri="{FF2B5EF4-FFF2-40B4-BE49-F238E27FC236}">
                <a16:creationId xmlns:a16="http://schemas.microsoft.com/office/drawing/2014/main" id="{2E6401E3-CB4F-470D-8FD0-4D0836DFD0D9}"/>
              </a:ext>
            </a:extLst>
          </p:cNvPr>
          <p:cNvSpPr>
            <a:spLocks noGrp="1"/>
          </p:cNvSpPr>
          <p:nvPr>
            <p:ph type="sldNum" sz="quarter" idx="12"/>
          </p:nvPr>
        </p:nvSpPr>
        <p:spPr/>
        <p:txBody>
          <a:bodyPr/>
          <a:lstStyle/>
          <a:p>
            <a:r>
              <a:rPr lang="en-US" dirty="0">
                <a:cs typeface="Arial" panose="020B0604020202020204" pitchFamily="34" charset="0"/>
              </a:rPr>
              <a:t>0</a:t>
            </a:r>
            <a:fld id="{96D00113-6CEB-874B-B511-9C45922E8F40}" type="slidenum">
              <a:rPr lang="en-US" smtClean="0">
                <a:cs typeface="Arial" panose="020B0604020202020204" pitchFamily="34" charset="0"/>
              </a:rPr>
              <a:pPr/>
              <a:t>13</a:t>
            </a:fld>
            <a:endParaRPr lang="en-US" dirty="0">
              <a:cs typeface="Arial" panose="020B0604020202020204" pitchFamily="34" charset="0"/>
            </a:endParaRPr>
          </a:p>
        </p:txBody>
      </p:sp>
      <p:sp>
        <p:nvSpPr>
          <p:cNvPr id="4" name="Title 3">
            <a:extLst>
              <a:ext uri="{FF2B5EF4-FFF2-40B4-BE49-F238E27FC236}">
                <a16:creationId xmlns:a16="http://schemas.microsoft.com/office/drawing/2014/main" id="{0F388450-7CE5-40FA-99B4-68E07A49B6D9}"/>
              </a:ext>
            </a:extLst>
          </p:cNvPr>
          <p:cNvSpPr>
            <a:spLocks noGrp="1"/>
          </p:cNvSpPr>
          <p:nvPr>
            <p:ph type="title"/>
          </p:nvPr>
        </p:nvSpPr>
        <p:spPr/>
        <p:txBody>
          <a:bodyPr/>
          <a:lstStyle/>
          <a:p>
            <a:r>
              <a:rPr lang="en-US" dirty="0">
                <a:latin typeface="Arial"/>
                <a:cs typeface="Arial"/>
              </a:rPr>
              <a:t>Oracle Outage Impact: B2P</a:t>
            </a:r>
            <a:endParaRPr lang="en-US" dirty="0">
              <a:highlight>
                <a:srgbClr val="FFFF00"/>
              </a:highlight>
            </a:endParaRPr>
          </a:p>
        </p:txBody>
      </p:sp>
      <p:sp>
        <p:nvSpPr>
          <p:cNvPr id="5" name="Content Placeholder 4">
            <a:extLst>
              <a:ext uri="{FF2B5EF4-FFF2-40B4-BE49-F238E27FC236}">
                <a16:creationId xmlns:a16="http://schemas.microsoft.com/office/drawing/2014/main" id="{1106E0C9-A6CF-460E-8E73-F9C4EF0015A5}"/>
              </a:ext>
            </a:extLst>
          </p:cNvPr>
          <p:cNvSpPr>
            <a:spLocks noGrp="1"/>
          </p:cNvSpPr>
          <p:nvPr>
            <p:ph idx="1"/>
          </p:nvPr>
        </p:nvSpPr>
        <p:spPr/>
        <p:txBody>
          <a:bodyPr vert="horz" lIns="91440" tIns="45720" rIns="91440" bIns="45720" rtlCol="0" anchor="t">
            <a:normAutofit/>
          </a:bodyPr>
          <a:lstStyle/>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1">
              <a:defRPr/>
            </a:pPr>
            <a:endParaRPr lang="en-US" dirty="0">
              <a:solidFill>
                <a:srgbClr val="1E1E1E"/>
              </a:solidFill>
              <a:latin typeface="Arial" panose="020B0604020202020204"/>
            </a:endParaRPr>
          </a:p>
        </p:txBody>
      </p:sp>
      <p:sp>
        <p:nvSpPr>
          <p:cNvPr id="6" name="Text Placeholder 5">
            <a:extLst>
              <a:ext uri="{FF2B5EF4-FFF2-40B4-BE49-F238E27FC236}">
                <a16:creationId xmlns:a16="http://schemas.microsoft.com/office/drawing/2014/main" id="{7DE4EC87-ED07-4C45-AB21-6167B4CE0427}"/>
              </a:ext>
            </a:extLst>
          </p:cNvPr>
          <p:cNvSpPr>
            <a:spLocks noGrp="1"/>
          </p:cNvSpPr>
          <p:nvPr>
            <p:ph type="body" idx="13"/>
          </p:nvPr>
        </p:nvSpPr>
        <p:spPr>
          <a:xfrm>
            <a:off x="355600" y="1104899"/>
            <a:ext cx="11379201" cy="4963391"/>
          </a:xfrm>
        </p:spPr>
        <p:txBody>
          <a:bodyPr/>
          <a:lstStyle/>
          <a:p>
            <a:r>
              <a:rPr lang="en-US" sz="2400" dirty="0"/>
              <a:t>The Buy-to-Pay system will be unavailable effective 5PM on April 18</a:t>
            </a:r>
            <a:r>
              <a:rPr lang="en-US" sz="2400" baseline="30000" dirty="0"/>
              <a:t>th</a:t>
            </a:r>
            <a:r>
              <a:rPr lang="en-US" sz="2400" dirty="0"/>
              <a:t>.  </a:t>
            </a:r>
          </a:p>
          <a:p>
            <a:endParaRPr lang="en-US" sz="1100" dirty="0"/>
          </a:p>
          <a:p>
            <a:r>
              <a:rPr lang="en-US" sz="1800" dirty="0">
                <a:cs typeface="Arial"/>
              </a:rPr>
              <a:t>This includes the ability to view/search in B2P, and all Accounts Payable, Supplier Onboarding, Requisitioning/PO/PR/NR, Contract Management, and Sourcing activities and functionality.</a:t>
            </a:r>
          </a:p>
          <a:p>
            <a:endParaRPr lang="en-US" dirty="0"/>
          </a:p>
        </p:txBody>
      </p:sp>
      <p:graphicFrame>
        <p:nvGraphicFramePr>
          <p:cNvPr id="9" name="Table 5">
            <a:extLst>
              <a:ext uri="{FF2B5EF4-FFF2-40B4-BE49-F238E27FC236}">
                <a16:creationId xmlns:a16="http://schemas.microsoft.com/office/drawing/2014/main" id="{AA763FDB-8F9F-4018-AEDB-2DE4153B8602}"/>
              </a:ext>
            </a:extLst>
          </p:cNvPr>
          <p:cNvGraphicFramePr>
            <a:graphicFrameLocks/>
          </p:cNvGraphicFramePr>
          <p:nvPr>
            <p:extLst>
              <p:ext uri="{D42A27DB-BD31-4B8C-83A1-F6EECF244321}">
                <p14:modId xmlns:p14="http://schemas.microsoft.com/office/powerpoint/2010/main" val="787987757"/>
              </p:ext>
            </p:extLst>
          </p:nvPr>
        </p:nvGraphicFramePr>
        <p:xfrm>
          <a:off x="742796" y="2480806"/>
          <a:ext cx="8611354" cy="3652372"/>
        </p:xfrm>
        <a:graphic>
          <a:graphicData uri="http://schemas.openxmlformats.org/drawingml/2006/table">
            <a:tbl>
              <a:tblPr firstRow="1" bandRow="1">
                <a:effectLst>
                  <a:outerShdw blurRad="50800" dist="38100" dir="2700000" algn="tl" rotWithShape="0">
                    <a:prstClr val="black">
                      <a:alpha val="40000"/>
                    </a:prstClr>
                  </a:outerShdw>
                </a:effectLst>
              </a:tblPr>
              <a:tblGrid>
                <a:gridCol w="5715754">
                  <a:extLst>
                    <a:ext uri="{9D8B030D-6E8A-4147-A177-3AD203B41FA5}">
                      <a16:colId xmlns:a16="http://schemas.microsoft.com/office/drawing/2014/main" val="3873982039"/>
                    </a:ext>
                  </a:extLst>
                </a:gridCol>
                <a:gridCol w="2895600">
                  <a:extLst>
                    <a:ext uri="{9D8B030D-6E8A-4147-A177-3AD203B41FA5}">
                      <a16:colId xmlns:a16="http://schemas.microsoft.com/office/drawing/2014/main" val="3094915104"/>
                    </a:ext>
                  </a:extLst>
                </a:gridCol>
              </a:tblGrid>
              <a:tr h="451972">
                <a:tc>
                  <a:txBody>
                    <a:bodyPr/>
                    <a:lstStyle>
                      <a:lvl1pPr marL="0" algn="l" defTabSz="914400" rtl="0" eaLnBrk="1" latinLnBrk="0" hangingPunct="1">
                        <a:defRPr sz="1800" b="1" kern="1200">
                          <a:solidFill>
                            <a:schemeClr val="lt1"/>
                          </a:solidFill>
                          <a:latin typeface="Arial"/>
                          <a:cs typeface="Arial"/>
                        </a:defRPr>
                      </a:lvl1pPr>
                      <a:lvl2pPr marL="457200" algn="l" defTabSz="914400" rtl="0" eaLnBrk="1" latinLnBrk="0" hangingPunct="1">
                        <a:defRPr sz="1800" b="1" kern="1200">
                          <a:solidFill>
                            <a:schemeClr val="lt1"/>
                          </a:solidFill>
                          <a:latin typeface="Arial"/>
                          <a:cs typeface="Arial"/>
                        </a:defRPr>
                      </a:lvl2pPr>
                      <a:lvl3pPr marL="914400" algn="l" defTabSz="914400" rtl="0" eaLnBrk="1" latinLnBrk="0" hangingPunct="1">
                        <a:defRPr sz="1800" b="1" kern="1200">
                          <a:solidFill>
                            <a:schemeClr val="lt1"/>
                          </a:solidFill>
                          <a:latin typeface="Arial"/>
                          <a:cs typeface="Arial"/>
                        </a:defRPr>
                      </a:lvl3pPr>
                      <a:lvl4pPr marL="1371600" algn="l" defTabSz="914400" rtl="0" eaLnBrk="1" latinLnBrk="0" hangingPunct="1">
                        <a:defRPr sz="1800" b="1" kern="1200">
                          <a:solidFill>
                            <a:schemeClr val="lt1"/>
                          </a:solidFill>
                          <a:latin typeface="Arial"/>
                          <a:cs typeface="Arial"/>
                        </a:defRPr>
                      </a:lvl4pPr>
                      <a:lvl5pPr marL="1828800" algn="l" defTabSz="914400" rtl="0" eaLnBrk="1" latinLnBrk="0" hangingPunct="1">
                        <a:defRPr sz="1800" b="1" kern="1200">
                          <a:solidFill>
                            <a:schemeClr val="lt1"/>
                          </a:solidFill>
                          <a:latin typeface="Arial"/>
                          <a:cs typeface="Arial"/>
                        </a:defRPr>
                      </a:lvl5pPr>
                      <a:lvl6pPr marL="2286000" algn="l" defTabSz="914400" rtl="0" eaLnBrk="1" latinLnBrk="0" hangingPunct="1">
                        <a:defRPr sz="1800" b="1" kern="1200">
                          <a:solidFill>
                            <a:schemeClr val="lt1"/>
                          </a:solidFill>
                          <a:latin typeface="Arial"/>
                          <a:cs typeface="Arial"/>
                        </a:defRPr>
                      </a:lvl6pPr>
                      <a:lvl7pPr marL="2743200" algn="l" defTabSz="914400" rtl="0" eaLnBrk="1" latinLnBrk="0" hangingPunct="1">
                        <a:defRPr sz="1800" b="1" kern="1200">
                          <a:solidFill>
                            <a:schemeClr val="lt1"/>
                          </a:solidFill>
                          <a:latin typeface="Arial"/>
                          <a:cs typeface="Arial"/>
                        </a:defRPr>
                      </a:lvl7pPr>
                      <a:lvl8pPr marL="3200400" algn="l" defTabSz="914400" rtl="0" eaLnBrk="1" latinLnBrk="0" hangingPunct="1">
                        <a:defRPr sz="1800" b="1" kern="1200">
                          <a:solidFill>
                            <a:schemeClr val="lt1"/>
                          </a:solidFill>
                          <a:latin typeface="Arial"/>
                          <a:cs typeface="Arial"/>
                        </a:defRPr>
                      </a:lvl8pPr>
                      <a:lvl9pPr marL="3657600" algn="l" defTabSz="914400" rtl="0" eaLnBrk="1" latinLnBrk="0" hangingPunct="1">
                        <a:defRPr sz="1800" b="1" kern="1200">
                          <a:solidFill>
                            <a:schemeClr val="lt1"/>
                          </a:solidFill>
                          <a:latin typeface="Arial"/>
                          <a:cs typeface="Arial"/>
                        </a:defRPr>
                      </a:lvl9pPr>
                    </a:lstStyle>
                    <a:p>
                      <a:r>
                        <a:rPr lang="en-US" dirty="0">
                          <a:latin typeface="Calibri" panose="020F0502020204030204" pitchFamily="34" charset="0"/>
                          <a:cs typeface="Calibri" panose="020F0502020204030204" pitchFamily="34" charset="0"/>
                        </a:rPr>
                        <a:t>Key Activities</a:t>
                      </a:r>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8996A0"/>
                    </a:solidFill>
                  </a:tcPr>
                </a:tc>
                <a:tc>
                  <a:txBody>
                    <a:bodyPr/>
                    <a:lstStyle>
                      <a:lvl1pPr marL="0" algn="l" defTabSz="914400" rtl="0" eaLnBrk="1" latinLnBrk="0" hangingPunct="1">
                        <a:defRPr sz="1800" b="1" kern="1200">
                          <a:solidFill>
                            <a:schemeClr val="lt1"/>
                          </a:solidFill>
                          <a:latin typeface="Arial"/>
                          <a:cs typeface="Arial"/>
                        </a:defRPr>
                      </a:lvl1pPr>
                      <a:lvl2pPr marL="457200" algn="l" defTabSz="914400" rtl="0" eaLnBrk="1" latinLnBrk="0" hangingPunct="1">
                        <a:defRPr sz="1800" b="1" kern="1200">
                          <a:solidFill>
                            <a:schemeClr val="lt1"/>
                          </a:solidFill>
                          <a:latin typeface="Arial"/>
                          <a:cs typeface="Arial"/>
                        </a:defRPr>
                      </a:lvl2pPr>
                      <a:lvl3pPr marL="914400" algn="l" defTabSz="914400" rtl="0" eaLnBrk="1" latinLnBrk="0" hangingPunct="1">
                        <a:defRPr sz="1800" b="1" kern="1200">
                          <a:solidFill>
                            <a:schemeClr val="lt1"/>
                          </a:solidFill>
                          <a:latin typeface="Arial"/>
                          <a:cs typeface="Arial"/>
                        </a:defRPr>
                      </a:lvl3pPr>
                      <a:lvl4pPr marL="1371600" algn="l" defTabSz="914400" rtl="0" eaLnBrk="1" latinLnBrk="0" hangingPunct="1">
                        <a:defRPr sz="1800" b="1" kern="1200">
                          <a:solidFill>
                            <a:schemeClr val="lt1"/>
                          </a:solidFill>
                          <a:latin typeface="Arial"/>
                          <a:cs typeface="Arial"/>
                        </a:defRPr>
                      </a:lvl4pPr>
                      <a:lvl5pPr marL="1828800" algn="l" defTabSz="914400" rtl="0" eaLnBrk="1" latinLnBrk="0" hangingPunct="1">
                        <a:defRPr sz="1800" b="1" kern="1200">
                          <a:solidFill>
                            <a:schemeClr val="lt1"/>
                          </a:solidFill>
                          <a:latin typeface="Arial"/>
                          <a:cs typeface="Arial"/>
                        </a:defRPr>
                      </a:lvl5pPr>
                      <a:lvl6pPr marL="2286000" algn="l" defTabSz="914400" rtl="0" eaLnBrk="1" latinLnBrk="0" hangingPunct="1">
                        <a:defRPr sz="1800" b="1" kern="1200">
                          <a:solidFill>
                            <a:schemeClr val="lt1"/>
                          </a:solidFill>
                          <a:latin typeface="Arial"/>
                          <a:cs typeface="Arial"/>
                        </a:defRPr>
                      </a:lvl6pPr>
                      <a:lvl7pPr marL="2743200" algn="l" defTabSz="914400" rtl="0" eaLnBrk="1" latinLnBrk="0" hangingPunct="1">
                        <a:defRPr sz="1800" b="1" kern="1200">
                          <a:solidFill>
                            <a:schemeClr val="lt1"/>
                          </a:solidFill>
                          <a:latin typeface="Arial"/>
                          <a:cs typeface="Arial"/>
                        </a:defRPr>
                      </a:lvl7pPr>
                      <a:lvl8pPr marL="3200400" algn="l" defTabSz="914400" rtl="0" eaLnBrk="1" latinLnBrk="0" hangingPunct="1">
                        <a:defRPr sz="1800" b="1" kern="1200">
                          <a:solidFill>
                            <a:schemeClr val="lt1"/>
                          </a:solidFill>
                          <a:latin typeface="Arial"/>
                          <a:cs typeface="Arial"/>
                        </a:defRPr>
                      </a:lvl8pPr>
                      <a:lvl9pPr marL="3657600" algn="l" defTabSz="914400" rtl="0" eaLnBrk="1" latinLnBrk="0" hangingPunct="1">
                        <a:defRPr sz="1800" b="1" kern="1200">
                          <a:solidFill>
                            <a:schemeClr val="lt1"/>
                          </a:solidFill>
                          <a:latin typeface="Arial"/>
                          <a:cs typeface="Arial"/>
                        </a:defRPr>
                      </a:lvl9pPr>
                    </a:lstStyle>
                    <a:p>
                      <a:pPr algn="ctr"/>
                      <a:r>
                        <a:rPr lang="en-US" dirty="0">
                          <a:latin typeface="Calibri" panose="020F0502020204030204" pitchFamily="34" charset="0"/>
                          <a:cs typeface="Calibri" panose="020F0502020204030204" pitchFamily="34" charset="0"/>
                        </a:rPr>
                        <a:t>Dates</a:t>
                      </a:r>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8996A0"/>
                    </a:solidFill>
                  </a:tcPr>
                </a:tc>
                <a:extLst>
                  <a:ext uri="{0D108BD9-81ED-4DB2-BD59-A6C34878D82A}">
                    <a16:rowId xmlns:a16="http://schemas.microsoft.com/office/drawing/2014/main" val="823970169"/>
                  </a:ext>
                </a:extLst>
              </a:tr>
              <a:tr h="640080">
                <a:tc>
                  <a:txBody>
                    <a:bodyPr/>
                    <a:lstStyle>
                      <a:lvl1pPr marL="0" algn="l" defTabSz="914400" rtl="0" eaLnBrk="1" latinLnBrk="0" hangingPunct="1">
                        <a:defRPr sz="1800" kern="1200">
                          <a:solidFill>
                            <a:schemeClr val="dk1"/>
                          </a:solidFill>
                          <a:latin typeface="Arial"/>
                          <a:cs typeface="Arial"/>
                        </a:defRPr>
                      </a:lvl1pPr>
                      <a:lvl2pPr marL="457200" algn="l" defTabSz="914400" rtl="0" eaLnBrk="1" latinLnBrk="0" hangingPunct="1">
                        <a:defRPr sz="1800" kern="1200">
                          <a:solidFill>
                            <a:schemeClr val="dk1"/>
                          </a:solidFill>
                          <a:latin typeface="Arial"/>
                          <a:cs typeface="Arial"/>
                        </a:defRPr>
                      </a:lvl2pPr>
                      <a:lvl3pPr marL="914400" algn="l" defTabSz="914400" rtl="0" eaLnBrk="1" latinLnBrk="0" hangingPunct="1">
                        <a:defRPr sz="1800" kern="1200">
                          <a:solidFill>
                            <a:schemeClr val="dk1"/>
                          </a:solidFill>
                          <a:latin typeface="Arial"/>
                          <a:cs typeface="Arial"/>
                        </a:defRPr>
                      </a:lvl3pPr>
                      <a:lvl4pPr marL="1371600" algn="l" defTabSz="914400" rtl="0" eaLnBrk="1" latinLnBrk="0" hangingPunct="1">
                        <a:defRPr sz="1800" kern="1200">
                          <a:solidFill>
                            <a:schemeClr val="dk1"/>
                          </a:solidFill>
                          <a:latin typeface="Arial"/>
                          <a:cs typeface="Arial"/>
                        </a:defRPr>
                      </a:lvl4pPr>
                      <a:lvl5pPr marL="1828800" algn="l" defTabSz="914400" rtl="0" eaLnBrk="1" latinLnBrk="0" hangingPunct="1">
                        <a:defRPr sz="1800" kern="1200">
                          <a:solidFill>
                            <a:schemeClr val="dk1"/>
                          </a:solidFill>
                          <a:latin typeface="Arial"/>
                          <a:cs typeface="Arial"/>
                        </a:defRPr>
                      </a:lvl5pPr>
                      <a:lvl6pPr marL="2286000" algn="l" defTabSz="914400" rtl="0" eaLnBrk="1" latinLnBrk="0" hangingPunct="1">
                        <a:defRPr sz="1800" kern="1200">
                          <a:solidFill>
                            <a:schemeClr val="dk1"/>
                          </a:solidFill>
                          <a:latin typeface="Arial"/>
                          <a:cs typeface="Arial"/>
                        </a:defRPr>
                      </a:lvl6pPr>
                      <a:lvl7pPr marL="2743200" algn="l" defTabSz="914400" rtl="0" eaLnBrk="1" latinLnBrk="0" hangingPunct="1">
                        <a:defRPr sz="1800" kern="1200">
                          <a:solidFill>
                            <a:schemeClr val="dk1"/>
                          </a:solidFill>
                          <a:latin typeface="Arial"/>
                          <a:cs typeface="Arial"/>
                        </a:defRPr>
                      </a:lvl7pPr>
                      <a:lvl8pPr marL="3200400" algn="l" defTabSz="914400" rtl="0" eaLnBrk="1" latinLnBrk="0" hangingPunct="1">
                        <a:defRPr sz="1800" kern="1200">
                          <a:solidFill>
                            <a:schemeClr val="dk1"/>
                          </a:solidFill>
                          <a:latin typeface="Arial"/>
                          <a:cs typeface="Arial"/>
                        </a:defRPr>
                      </a:lvl8pPr>
                      <a:lvl9pPr marL="3657600" algn="l" defTabSz="914400" rtl="0" eaLnBrk="1" latinLnBrk="0" hangingPunct="1">
                        <a:defRPr sz="1800" kern="1200">
                          <a:solidFill>
                            <a:schemeClr val="dk1"/>
                          </a:solidFill>
                          <a:latin typeface="Arial"/>
                          <a:cs typeface="Arial"/>
                        </a:defRPr>
                      </a:lvl9pPr>
                    </a:lstStyle>
                    <a:p>
                      <a:pPr algn="l"/>
                      <a:r>
                        <a:rPr lang="en-US" sz="1600" b="1" dirty="0"/>
                        <a:t>Supplier Onboarding, Maintenance, &amp; Reactivation</a:t>
                      </a:r>
                    </a:p>
                    <a:p>
                      <a:pPr algn="l"/>
                      <a:r>
                        <a:rPr lang="en-US" sz="1600" dirty="0"/>
                        <a:t>(New requests or supplier updates)</a:t>
                      </a:r>
                      <a:endParaRPr lang="en-US" sz="1600" dirty="0">
                        <a:solidFill>
                          <a:schemeClr val="accent4"/>
                        </a:solidFill>
                        <a:latin typeface="Calibri" panose="020F0502020204030204" pitchFamily="34" charset="0"/>
                        <a:cs typeface="Calibri" panose="020F0502020204030204" pitchFamily="34" charset="0"/>
                      </a:endParaRP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8996A0">
                        <a:tint val="40000"/>
                      </a:srgbClr>
                    </a:solidFill>
                  </a:tcPr>
                </a:tc>
                <a:tc>
                  <a:txBody>
                    <a:bodyPr/>
                    <a:lstStyle>
                      <a:lvl1pPr marL="0" algn="l" defTabSz="914400" rtl="0" eaLnBrk="1" latinLnBrk="0" hangingPunct="1">
                        <a:defRPr sz="1800" kern="1200">
                          <a:solidFill>
                            <a:schemeClr val="dk1"/>
                          </a:solidFill>
                          <a:latin typeface="Arial"/>
                          <a:cs typeface="Arial"/>
                        </a:defRPr>
                      </a:lvl1pPr>
                      <a:lvl2pPr marL="457200" algn="l" defTabSz="914400" rtl="0" eaLnBrk="1" latinLnBrk="0" hangingPunct="1">
                        <a:defRPr sz="1800" kern="1200">
                          <a:solidFill>
                            <a:schemeClr val="dk1"/>
                          </a:solidFill>
                          <a:latin typeface="Arial"/>
                          <a:cs typeface="Arial"/>
                        </a:defRPr>
                      </a:lvl2pPr>
                      <a:lvl3pPr marL="914400" algn="l" defTabSz="914400" rtl="0" eaLnBrk="1" latinLnBrk="0" hangingPunct="1">
                        <a:defRPr sz="1800" kern="1200">
                          <a:solidFill>
                            <a:schemeClr val="dk1"/>
                          </a:solidFill>
                          <a:latin typeface="Arial"/>
                          <a:cs typeface="Arial"/>
                        </a:defRPr>
                      </a:lvl3pPr>
                      <a:lvl4pPr marL="1371600" algn="l" defTabSz="914400" rtl="0" eaLnBrk="1" latinLnBrk="0" hangingPunct="1">
                        <a:defRPr sz="1800" kern="1200">
                          <a:solidFill>
                            <a:schemeClr val="dk1"/>
                          </a:solidFill>
                          <a:latin typeface="Arial"/>
                          <a:cs typeface="Arial"/>
                        </a:defRPr>
                      </a:lvl4pPr>
                      <a:lvl5pPr marL="1828800" algn="l" defTabSz="914400" rtl="0" eaLnBrk="1" latinLnBrk="0" hangingPunct="1">
                        <a:defRPr sz="1800" kern="1200">
                          <a:solidFill>
                            <a:schemeClr val="dk1"/>
                          </a:solidFill>
                          <a:latin typeface="Arial"/>
                          <a:cs typeface="Arial"/>
                        </a:defRPr>
                      </a:lvl5pPr>
                      <a:lvl6pPr marL="2286000" algn="l" defTabSz="914400" rtl="0" eaLnBrk="1" latinLnBrk="0" hangingPunct="1">
                        <a:defRPr sz="1800" kern="1200">
                          <a:solidFill>
                            <a:schemeClr val="dk1"/>
                          </a:solidFill>
                          <a:latin typeface="Arial"/>
                          <a:cs typeface="Arial"/>
                        </a:defRPr>
                      </a:lvl6pPr>
                      <a:lvl7pPr marL="2743200" algn="l" defTabSz="914400" rtl="0" eaLnBrk="1" latinLnBrk="0" hangingPunct="1">
                        <a:defRPr sz="1800" kern="1200">
                          <a:solidFill>
                            <a:schemeClr val="dk1"/>
                          </a:solidFill>
                          <a:latin typeface="Arial"/>
                          <a:cs typeface="Arial"/>
                        </a:defRPr>
                      </a:lvl7pPr>
                      <a:lvl8pPr marL="3200400" algn="l" defTabSz="914400" rtl="0" eaLnBrk="1" latinLnBrk="0" hangingPunct="1">
                        <a:defRPr sz="1800" kern="1200">
                          <a:solidFill>
                            <a:schemeClr val="dk1"/>
                          </a:solidFill>
                          <a:latin typeface="Arial"/>
                          <a:cs typeface="Arial"/>
                        </a:defRPr>
                      </a:lvl8pPr>
                      <a:lvl9pPr marL="3657600" algn="l" defTabSz="914400" rtl="0" eaLnBrk="1" latinLnBrk="0" hangingPunct="1">
                        <a:defRPr sz="1800" kern="1200">
                          <a:solidFill>
                            <a:schemeClr val="dk1"/>
                          </a:solidFill>
                          <a:latin typeface="Arial"/>
                          <a:cs typeface="Arial"/>
                        </a:defRPr>
                      </a:lvl9pPr>
                    </a:lstStyle>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1600" b="1" dirty="0">
                          <a:solidFill>
                            <a:schemeClr val="accent1"/>
                          </a:solidFill>
                        </a:rPr>
                        <a:t>Wednesday, April 12</a:t>
                      </a:r>
                      <a:r>
                        <a:rPr lang="en-US" sz="1600" b="1" baseline="30000" dirty="0">
                          <a:solidFill>
                            <a:schemeClr val="accent1"/>
                          </a:solidFill>
                        </a:rPr>
                        <a:t>th</a:t>
                      </a:r>
                      <a:r>
                        <a:rPr lang="en-US" sz="1600" b="1" dirty="0">
                          <a:solidFill>
                            <a:schemeClr val="accent1"/>
                          </a:solidFill>
                        </a:rPr>
                        <a:t> 5PM</a:t>
                      </a:r>
                      <a:endParaRPr lang="en-US" sz="1600" b="1" dirty="0">
                        <a:solidFill>
                          <a:schemeClr val="accent1"/>
                        </a:solidFill>
                        <a:latin typeface="Calibri" panose="020F0502020204030204" pitchFamily="34" charset="0"/>
                        <a:cs typeface="Calibri" panose="020F0502020204030204" pitchFamily="34" charset="0"/>
                      </a:endParaRPr>
                    </a:p>
                    <a:p>
                      <a:pPr>
                        <a:buFont typeface="Arial" pitchFamily="34" charset="0"/>
                        <a:buNone/>
                      </a:pPr>
                      <a:endParaRPr lang="en-US" sz="1600" b="1" dirty="0">
                        <a:solidFill>
                          <a:schemeClr val="accent1"/>
                        </a:solidFill>
                        <a:latin typeface="Calibri" panose="020F0502020204030204" pitchFamily="34" charset="0"/>
                        <a:cs typeface="Calibri" panose="020F0502020204030204" pitchFamily="34" charset="0"/>
                      </a:endParaRP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8996A0">
                        <a:tint val="40000"/>
                      </a:srgbClr>
                    </a:solidFill>
                  </a:tcPr>
                </a:tc>
                <a:extLst>
                  <a:ext uri="{0D108BD9-81ED-4DB2-BD59-A6C34878D82A}">
                    <a16:rowId xmlns:a16="http://schemas.microsoft.com/office/drawing/2014/main" val="859390708"/>
                  </a:ext>
                </a:extLst>
              </a:tr>
              <a:tr h="640080">
                <a:tc>
                  <a:txBody>
                    <a:bodyPr/>
                    <a:lstStyle>
                      <a:lvl1pPr marL="0" algn="l" defTabSz="914400" rtl="0" eaLnBrk="1" latinLnBrk="0" hangingPunct="1">
                        <a:defRPr sz="1800" kern="1200">
                          <a:solidFill>
                            <a:schemeClr val="dk1"/>
                          </a:solidFill>
                          <a:latin typeface="Arial"/>
                          <a:cs typeface="Arial"/>
                        </a:defRPr>
                      </a:lvl1pPr>
                      <a:lvl2pPr marL="457200" algn="l" defTabSz="914400" rtl="0" eaLnBrk="1" latinLnBrk="0" hangingPunct="1">
                        <a:defRPr sz="1800" kern="1200">
                          <a:solidFill>
                            <a:schemeClr val="dk1"/>
                          </a:solidFill>
                          <a:latin typeface="Arial"/>
                          <a:cs typeface="Arial"/>
                        </a:defRPr>
                      </a:lvl2pPr>
                      <a:lvl3pPr marL="914400" algn="l" defTabSz="914400" rtl="0" eaLnBrk="1" latinLnBrk="0" hangingPunct="1">
                        <a:defRPr sz="1800" kern="1200">
                          <a:solidFill>
                            <a:schemeClr val="dk1"/>
                          </a:solidFill>
                          <a:latin typeface="Arial"/>
                          <a:cs typeface="Arial"/>
                        </a:defRPr>
                      </a:lvl3pPr>
                      <a:lvl4pPr marL="1371600" algn="l" defTabSz="914400" rtl="0" eaLnBrk="1" latinLnBrk="0" hangingPunct="1">
                        <a:defRPr sz="1800" kern="1200">
                          <a:solidFill>
                            <a:schemeClr val="dk1"/>
                          </a:solidFill>
                          <a:latin typeface="Arial"/>
                          <a:cs typeface="Arial"/>
                        </a:defRPr>
                      </a:lvl4pPr>
                      <a:lvl5pPr marL="1828800" algn="l" defTabSz="914400" rtl="0" eaLnBrk="1" latinLnBrk="0" hangingPunct="1">
                        <a:defRPr sz="1800" kern="1200">
                          <a:solidFill>
                            <a:schemeClr val="dk1"/>
                          </a:solidFill>
                          <a:latin typeface="Arial"/>
                          <a:cs typeface="Arial"/>
                        </a:defRPr>
                      </a:lvl5pPr>
                      <a:lvl6pPr marL="2286000" algn="l" defTabSz="914400" rtl="0" eaLnBrk="1" latinLnBrk="0" hangingPunct="1">
                        <a:defRPr sz="1800" kern="1200">
                          <a:solidFill>
                            <a:schemeClr val="dk1"/>
                          </a:solidFill>
                          <a:latin typeface="Arial"/>
                          <a:cs typeface="Arial"/>
                        </a:defRPr>
                      </a:lvl6pPr>
                      <a:lvl7pPr marL="2743200" algn="l" defTabSz="914400" rtl="0" eaLnBrk="1" latinLnBrk="0" hangingPunct="1">
                        <a:defRPr sz="1800" kern="1200">
                          <a:solidFill>
                            <a:schemeClr val="dk1"/>
                          </a:solidFill>
                          <a:latin typeface="Arial"/>
                          <a:cs typeface="Arial"/>
                        </a:defRPr>
                      </a:lvl7pPr>
                      <a:lvl8pPr marL="3200400" algn="l" defTabSz="914400" rtl="0" eaLnBrk="1" latinLnBrk="0" hangingPunct="1">
                        <a:defRPr sz="1800" kern="1200">
                          <a:solidFill>
                            <a:schemeClr val="dk1"/>
                          </a:solidFill>
                          <a:latin typeface="Arial"/>
                          <a:cs typeface="Arial"/>
                        </a:defRPr>
                      </a:lvl8pPr>
                      <a:lvl9pPr marL="3657600" algn="l" defTabSz="914400" rtl="0" eaLnBrk="1" latinLnBrk="0" hangingPunct="1">
                        <a:defRPr sz="1800" kern="1200">
                          <a:solidFill>
                            <a:schemeClr val="dk1"/>
                          </a:solidFill>
                          <a:latin typeface="Arial"/>
                          <a:cs typeface="Arial"/>
                        </a:defRPr>
                      </a:lvl9pPr>
                    </a:lstStyle>
                    <a:p>
                      <a:pPr algn="l"/>
                      <a:r>
                        <a:rPr lang="en-US" sz="1600" b="1" dirty="0"/>
                        <a:t>Non-standard Check Processing</a:t>
                      </a:r>
                    </a:p>
                    <a:p>
                      <a:pPr algn="l"/>
                      <a:r>
                        <a:rPr lang="en-US" sz="1600" b="0" dirty="0">
                          <a:solidFill>
                            <a:schemeClr val="tx1"/>
                          </a:solidFill>
                          <a:latin typeface="+mn-lt"/>
                          <a:cs typeface="Calibri" panose="020F0502020204030204" pitchFamily="34" charset="0"/>
                        </a:rPr>
                        <a:t>(Special Handling)</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8996A0">
                        <a:tint val="20000"/>
                      </a:srgbClr>
                    </a:solidFill>
                  </a:tcPr>
                </a:tc>
                <a:tc>
                  <a:txBody>
                    <a:bodyPr/>
                    <a:lstStyle>
                      <a:lvl1pPr marL="0" algn="l" defTabSz="914400" rtl="0" eaLnBrk="1" latinLnBrk="0" hangingPunct="1">
                        <a:defRPr sz="1800" kern="1200">
                          <a:solidFill>
                            <a:schemeClr val="dk1"/>
                          </a:solidFill>
                          <a:latin typeface="Arial"/>
                          <a:cs typeface="Arial"/>
                        </a:defRPr>
                      </a:lvl1pPr>
                      <a:lvl2pPr marL="457200" algn="l" defTabSz="914400" rtl="0" eaLnBrk="1" latinLnBrk="0" hangingPunct="1">
                        <a:defRPr sz="1800" kern="1200">
                          <a:solidFill>
                            <a:schemeClr val="dk1"/>
                          </a:solidFill>
                          <a:latin typeface="Arial"/>
                          <a:cs typeface="Arial"/>
                        </a:defRPr>
                      </a:lvl2pPr>
                      <a:lvl3pPr marL="914400" algn="l" defTabSz="914400" rtl="0" eaLnBrk="1" latinLnBrk="0" hangingPunct="1">
                        <a:defRPr sz="1800" kern="1200">
                          <a:solidFill>
                            <a:schemeClr val="dk1"/>
                          </a:solidFill>
                          <a:latin typeface="Arial"/>
                          <a:cs typeface="Arial"/>
                        </a:defRPr>
                      </a:lvl3pPr>
                      <a:lvl4pPr marL="1371600" algn="l" defTabSz="914400" rtl="0" eaLnBrk="1" latinLnBrk="0" hangingPunct="1">
                        <a:defRPr sz="1800" kern="1200">
                          <a:solidFill>
                            <a:schemeClr val="dk1"/>
                          </a:solidFill>
                          <a:latin typeface="Arial"/>
                          <a:cs typeface="Arial"/>
                        </a:defRPr>
                      </a:lvl4pPr>
                      <a:lvl5pPr marL="1828800" algn="l" defTabSz="914400" rtl="0" eaLnBrk="1" latinLnBrk="0" hangingPunct="1">
                        <a:defRPr sz="1800" kern="1200">
                          <a:solidFill>
                            <a:schemeClr val="dk1"/>
                          </a:solidFill>
                          <a:latin typeface="Arial"/>
                          <a:cs typeface="Arial"/>
                        </a:defRPr>
                      </a:lvl5pPr>
                      <a:lvl6pPr marL="2286000" algn="l" defTabSz="914400" rtl="0" eaLnBrk="1" latinLnBrk="0" hangingPunct="1">
                        <a:defRPr sz="1800" kern="1200">
                          <a:solidFill>
                            <a:schemeClr val="dk1"/>
                          </a:solidFill>
                          <a:latin typeface="Arial"/>
                          <a:cs typeface="Arial"/>
                        </a:defRPr>
                      </a:lvl6pPr>
                      <a:lvl7pPr marL="2743200" algn="l" defTabSz="914400" rtl="0" eaLnBrk="1" latinLnBrk="0" hangingPunct="1">
                        <a:defRPr sz="1800" kern="1200">
                          <a:solidFill>
                            <a:schemeClr val="dk1"/>
                          </a:solidFill>
                          <a:latin typeface="Arial"/>
                          <a:cs typeface="Arial"/>
                        </a:defRPr>
                      </a:lvl7pPr>
                      <a:lvl8pPr marL="3200400" algn="l" defTabSz="914400" rtl="0" eaLnBrk="1" latinLnBrk="0" hangingPunct="1">
                        <a:defRPr sz="1800" kern="1200">
                          <a:solidFill>
                            <a:schemeClr val="dk1"/>
                          </a:solidFill>
                          <a:latin typeface="Arial"/>
                          <a:cs typeface="Arial"/>
                        </a:defRPr>
                      </a:lvl8pPr>
                      <a:lvl9pPr marL="3657600" algn="l" defTabSz="914400" rtl="0" eaLnBrk="1" latinLnBrk="0" hangingPunct="1">
                        <a:defRPr sz="1800" kern="1200">
                          <a:solidFill>
                            <a:schemeClr val="dk1"/>
                          </a:solidFill>
                          <a:latin typeface="Arial"/>
                          <a:cs typeface="Arial"/>
                        </a:defRPr>
                      </a:lvl9pPr>
                    </a:lstStyle>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1600" b="1" kern="1200" dirty="0">
                          <a:solidFill>
                            <a:schemeClr val="accent1"/>
                          </a:solidFill>
                          <a:latin typeface="+mn-lt"/>
                          <a:ea typeface="+mn-ea"/>
                          <a:cs typeface="+mn-cs"/>
                        </a:rPr>
                        <a:t>Monday, April 17</a:t>
                      </a:r>
                      <a:r>
                        <a:rPr lang="en-US" sz="1600" b="1" kern="1200" baseline="30000" dirty="0">
                          <a:solidFill>
                            <a:schemeClr val="accent1"/>
                          </a:solidFill>
                          <a:latin typeface="+mn-lt"/>
                          <a:ea typeface="+mn-ea"/>
                          <a:cs typeface="+mn-cs"/>
                        </a:rPr>
                        <a:t>th </a:t>
                      </a:r>
                      <a:r>
                        <a:rPr lang="en-US" sz="1600" b="1" dirty="0">
                          <a:solidFill>
                            <a:schemeClr val="accent1"/>
                          </a:solidFill>
                        </a:rPr>
                        <a:t>5PM</a:t>
                      </a:r>
                      <a:endParaRPr lang="en-US" sz="1600" b="1" kern="1200" baseline="30000" dirty="0">
                        <a:solidFill>
                          <a:schemeClr val="accent1"/>
                        </a:solidFill>
                        <a:latin typeface="+mn-lt"/>
                        <a:ea typeface="+mn-ea"/>
                        <a:cs typeface="+mn-cs"/>
                      </a:endParaRPr>
                    </a:p>
                    <a:p>
                      <a:pPr>
                        <a:buFont typeface="Arial" pitchFamily="34" charset="0"/>
                        <a:buNone/>
                      </a:pPr>
                      <a:endParaRPr lang="en-US" sz="1600" b="1" dirty="0">
                        <a:solidFill>
                          <a:schemeClr val="accent1"/>
                        </a:solidFill>
                        <a:latin typeface="Calibri" panose="020F0502020204030204" pitchFamily="34" charset="0"/>
                        <a:cs typeface="Calibri" panose="020F0502020204030204" pitchFamily="34" charset="0"/>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8996A0">
                        <a:tint val="20000"/>
                      </a:srgbClr>
                    </a:solidFill>
                  </a:tcPr>
                </a:tc>
                <a:extLst>
                  <a:ext uri="{0D108BD9-81ED-4DB2-BD59-A6C34878D82A}">
                    <a16:rowId xmlns:a16="http://schemas.microsoft.com/office/drawing/2014/main" val="2157478039"/>
                  </a:ext>
                </a:extLst>
              </a:tr>
              <a:tr h="640080">
                <a:tc>
                  <a:txBody>
                    <a:bodyPr/>
                    <a:lstStyle>
                      <a:lvl1pPr marL="0" algn="l" defTabSz="914400" rtl="0" eaLnBrk="1" latinLnBrk="0" hangingPunct="1">
                        <a:defRPr sz="1800" kern="1200">
                          <a:solidFill>
                            <a:schemeClr val="dk1"/>
                          </a:solidFill>
                          <a:latin typeface="Arial"/>
                          <a:cs typeface="Arial"/>
                        </a:defRPr>
                      </a:lvl1pPr>
                      <a:lvl2pPr marL="457200" algn="l" defTabSz="914400" rtl="0" eaLnBrk="1" latinLnBrk="0" hangingPunct="1">
                        <a:defRPr sz="1800" kern="1200">
                          <a:solidFill>
                            <a:schemeClr val="dk1"/>
                          </a:solidFill>
                          <a:latin typeface="Arial"/>
                          <a:cs typeface="Arial"/>
                        </a:defRPr>
                      </a:lvl2pPr>
                      <a:lvl3pPr marL="914400" algn="l" defTabSz="914400" rtl="0" eaLnBrk="1" latinLnBrk="0" hangingPunct="1">
                        <a:defRPr sz="1800" kern="1200">
                          <a:solidFill>
                            <a:schemeClr val="dk1"/>
                          </a:solidFill>
                          <a:latin typeface="Arial"/>
                          <a:cs typeface="Arial"/>
                        </a:defRPr>
                      </a:lvl3pPr>
                      <a:lvl4pPr marL="1371600" algn="l" defTabSz="914400" rtl="0" eaLnBrk="1" latinLnBrk="0" hangingPunct="1">
                        <a:defRPr sz="1800" kern="1200">
                          <a:solidFill>
                            <a:schemeClr val="dk1"/>
                          </a:solidFill>
                          <a:latin typeface="Arial"/>
                          <a:cs typeface="Arial"/>
                        </a:defRPr>
                      </a:lvl4pPr>
                      <a:lvl5pPr marL="1828800" algn="l" defTabSz="914400" rtl="0" eaLnBrk="1" latinLnBrk="0" hangingPunct="1">
                        <a:defRPr sz="1800" kern="1200">
                          <a:solidFill>
                            <a:schemeClr val="dk1"/>
                          </a:solidFill>
                          <a:latin typeface="Arial"/>
                          <a:cs typeface="Arial"/>
                        </a:defRPr>
                      </a:lvl5pPr>
                      <a:lvl6pPr marL="2286000" algn="l" defTabSz="914400" rtl="0" eaLnBrk="1" latinLnBrk="0" hangingPunct="1">
                        <a:defRPr sz="1800" kern="1200">
                          <a:solidFill>
                            <a:schemeClr val="dk1"/>
                          </a:solidFill>
                          <a:latin typeface="Arial"/>
                          <a:cs typeface="Arial"/>
                        </a:defRPr>
                      </a:lvl6pPr>
                      <a:lvl7pPr marL="2743200" algn="l" defTabSz="914400" rtl="0" eaLnBrk="1" latinLnBrk="0" hangingPunct="1">
                        <a:defRPr sz="1800" kern="1200">
                          <a:solidFill>
                            <a:schemeClr val="dk1"/>
                          </a:solidFill>
                          <a:latin typeface="Arial"/>
                          <a:cs typeface="Arial"/>
                        </a:defRPr>
                      </a:lvl7pPr>
                      <a:lvl8pPr marL="3200400" algn="l" defTabSz="914400" rtl="0" eaLnBrk="1" latinLnBrk="0" hangingPunct="1">
                        <a:defRPr sz="1800" kern="1200">
                          <a:solidFill>
                            <a:schemeClr val="dk1"/>
                          </a:solidFill>
                          <a:latin typeface="Arial"/>
                          <a:cs typeface="Arial"/>
                        </a:defRPr>
                      </a:lvl8pPr>
                      <a:lvl9pPr marL="3657600" algn="l" defTabSz="914400" rtl="0" eaLnBrk="1" latinLnBrk="0" hangingPunct="1">
                        <a:defRPr sz="1800" kern="1200">
                          <a:solidFill>
                            <a:schemeClr val="dk1"/>
                          </a:solidFill>
                          <a:latin typeface="Arial"/>
                          <a:cs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0" kern="1200" dirty="0">
                          <a:solidFill>
                            <a:schemeClr val="dk1"/>
                          </a:solidFill>
                          <a:effectLst/>
                          <a:latin typeface="+mn-lt"/>
                          <a:ea typeface="+mn-ea"/>
                          <a:cs typeface="+mn-cs"/>
                        </a:rPr>
                        <a:t>PR/NRs </a:t>
                      </a:r>
                      <a:r>
                        <a:rPr lang="en-US" sz="1600" b="0" i="0" kern="1200" dirty="0">
                          <a:solidFill>
                            <a:schemeClr val="dk1"/>
                          </a:solidFill>
                          <a:effectLst/>
                          <a:latin typeface="+mn-lt"/>
                          <a:ea typeface="+mn-ea"/>
                          <a:cs typeface="+mn-cs"/>
                        </a:rPr>
                        <a:t>that must be paid prior to outage should be approved by end of day.</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8996A0">
                        <a:tint val="40000"/>
                      </a:srgbClr>
                    </a:solidFill>
                  </a:tcPr>
                </a:tc>
                <a:tc>
                  <a:txBody>
                    <a:bodyPr/>
                    <a:lstStyle>
                      <a:lvl1pPr marL="0" algn="l" defTabSz="914400" rtl="0" eaLnBrk="1" latinLnBrk="0" hangingPunct="1">
                        <a:defRPr sz="1800" kern="1200">
                          <a:solidFill>
                            <a:schemeClr val="dk1"/>
                          </a:solidFill>
                          <a:latin typeface="Arial"/>
                          <a:cs typeface="Arial"/>
                        </a:defRPr>
                      </a:lvl1pPr>
                      <a:lvl2pPr marL="457200" algn="l" defTabSz="914400" rtl="0" eaLnBrk="1" latinLnBrk="0" hangingPunct="1">
                        <a:defRPr sz="1800" kern="1200">
                          <a:solidFill>
                            <a:schemeClr val="dk1"/>
                          </a:solidFill>
                          <a:latin typeface="Arial"/>
                          <a:cs typeface="Arial"/>
                        </a:defRPr>
                      </a:lvl2pPr>
                      <a:lvl3pPr marL="914400" algn="l" defTabSz="914400" rtl="0" eaLnBrk="1" latinLnBrk="0" hangingPunct="1">
                        <a:defRPr sz="1800" kern="1200">
                          <a:solidFill>
                            <a:schemeClr val="dk1"/>
                          </a:solidFill>
                          <a:latin typeface="Arial"/>
                          <a:cs typeface="Arial"/>
                        </a:defRPr>
                      </a:lvl3pPr>
                      <a:lvl4pPr marL="1371600" algn="l" defTabSz="914400" rtl="0" eaLnBrk="1" latinLnBrk="0" hangingPunct="1">
                        <a:defRPr sz="1800" kern="1200">
                          <a:solidFill>
                            <a:schemeClr val="dk1"/>
                          </a:solidFill>
                          <a:latin typeface="Arial"/>
                          <a:cs typeface="Arial"/>
                        </a:defRPr>
                      </a:lvl4pPr>
                      <a:lvl5pPr marL="1828800" algn="l" defTabSz="914400" rtl="0" eaLnBrk="1" latinLnBrk="0" hangingPunct="1">
                        <a:defRPr sz="1800" kern="1200">
                          <a:solidFill>
                            <a:schemeClr val="dk1"/>
                          </a:solidFill>
                          <a:latin typeface="Arial"/>
                          <a:cs typeface="Arial"/>
                        </a:defRPr>
                      </a:lvl5pPr>
                      <a:lvl6pPr marL="2286000" algn="l" defTabSz="914400" rtl="0" eaLnBrk="1" latinLnBrk="0" hangingPunct="1">
                        <a:defRPr sz="1800" kern="1200">
                          <a:solidFill>
                            <a:schemeClr val="dk1"/>
                          </a:solidFill>
                          <a:latin typeface="Arial"/>
                          <a:cs typeface="Arial"/>
                        </a:defRPr>
                      </a:lvl6pPr>
                      <a:lvl7pPr marL="2743200" algn="l" defTabSz="914400" rtl="0" eaLnBrk="1" latinLnBrk="0" hangingPunct="1">
                        <a:defRPr sz="1800" kern="1200">
                          <a:solidFill>
                            <a:schemeClr val="dk1"/>
                          </a:solidFill>
                          <a:latin typeface="Arial"/>
                          <a:cs typeface="Arial"/>
                        </a:defRPr>
                      </a:lvl7pPr>
                      <a:lvl8pPr marL="3200400" algn="l" defTabSz="914400" rtl="0" eaLnBrk="1" latinLnBrk="0" hangingPunct="1">
                        <a:defRPr sz="1800" kern="1200">
                          <a:solidFill>
                            <a:schemeClr val="dk1"/>
                          </a:solidFill>
                          <a:latin typeface="Arial"/>
                          <a:cs typeface="Arial"/>
                        </a:defRPr>
                      </a:lvl8pPr>
                      <a:lvl9pPr marL="3657600" algn="l" defTabSz="914400" rtl="0" eaLnBrk="1" latinLnBrk="0" hangingPunct="1">
                        <a:defRPr sz="1800" kern="1200">
                          <a:solidFill>
                            <a:schemeClr val="dk1"/>
                          </a:solidFill>
                          <a:latin typeface="Arial"/>
                          <a:cs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accent1"/>
                          </a:solidFill>
                          <a:latin typeface="+mn-lt"/>
                          <a:ea typeface="+mn-ea"/>
                          <a:cs typeface="+mn-cs"/>
                        </a:rPr>
                        <a:t>Monday, April 17</a:t>
                      </a:r>
                      <a:r>
                        <a:rPr lang="en-US" sz="1600" b="1" kern="1200" baseline="30000" dirty="0">
                          <a:solidFill>
                            <a:schemeClr val="accent1"/>
                          </a:solidFill>
                          <a:latin typeface="+mn-lt"/>
                          <a:ea typeface="+mn-ea"/>
                          <a:cs typeface="+mn-cs"/>
                        </a:rPr>
                        <a:t>th </a:t>
                      </a:r>
                      <a:r>
                        <a:rPr lang="en-US" sz="1600" b="1" dirty="0">
                          <a:solidFill>
                            <a:schemeClr val="accent1"/>
                          </a:solidFill>
                        </a:rPr>
                        <a:t>5PM</a:t>
                      </a:r>
                      <a:endParaRPr lang="en-US" sz="1600" b="1" kern="1200" baseline="30000" dirty="0">
                        <a:solidFill>
                          <a:schemeClr val="accent1"/>
                        </a:solidFill>
                        <a:latin typeface="+mn-lt"/>
                        <a:ea typeface="+mn-ea"/>
                        <a:cs typeface="+mn-cs"/>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8996A0">
                        <a:tint val="40000"/>
                      </a:srgbClr>
                    </a:solidFill>
                  </a:tcPr>
                </a:tc>
                <a:extLst>
                  <a:ext uri="{0D108BD9-81ED-4DB2-BD59-A6C34878D82A}">
                    <a16:rowId xmlns:a16="http://schemas.microsoft.com/office/drawing/2014/main" val="3969617332"/>
                  </a:ext>
                </a:extLst>
              </a:tr>
              <a:tr h="640080">
                <a:tc>
                  <a:txBody>
                    <a:bodyPr/>
                    <a:lstStyle>
                      <a:lvl1pPr marL="0" algn="l" defTabSz="914400" rtl="0" eaLnBrk="1" latinLnBrk="0" hangingPunct="1">
                        <a:defRPr sz="1800" kern="1200">
                          <a:solidFill>
                            <a:schemeClr val="dk1"/>
                          </a:solidFill>
                          <a:latin typeface="Arial"/>
                          <a:cs typeface="Arial"/>
                        </a:defRPr>
                      </a:lvl1pPr>
                      <a:lvl2pPr marL="457200" algn="l" defTabSz="914400" rtl="0" eaLnBrk="1" latinLnBrk="0" hangingPunct="1">
                        <a:defRPr sz="1800" kern="1200">
                          <a:solidFill>
                            <a:schemeClr val="dk1"/>
                          </a:solidFill>
                          <a:latin typeface="Arial"/>
                          <a:cs typeface="Arial"/>
                        </a:defRPr>
                      </a:lvl2pPr>
                      <a:lvl3pPr marL="914400" algn="l" defTabSz="914400" rtl="0" eaLnBrk="1" latinLnBrk="0" hangingPunct="1">
                        <a:defRPr sz="1800" kern="1200">
                          <a:solidFill>
                            <a:schemeClr val="dk1"/>
                          </a:solidFill>
                          <a:latin typeface="Arial"/>
                          <a:cs typeface="Arial"/>
                        </a:defRPr>
                      </a:lvl3pPr>
                      <a:lvl4pPr marL="1371600" algn="l" defTabSz="914400" rtl="0" eaLnBrk="1" latinLnBrk="0" hangingPunct="1">
                        <a:defRPr sz="1800" kern="1200">
                          <a:solidFill>
                            <a:schemeClr val="dk1"/>
                          </a:solidFill>
                          <a:latin typeface="Arial"/>
                          <a:cs typeface="Arial"/>
                        </a:defRPr>
                      </a:lvl4pPr>
                      <a:lvl5pPr marL="1828800" algn="l" defTabSz="914400" rtl="0" eaLnBrk="1" latinLnBrk="0" hangingPunct="1">
                        <a:defRPr sz="1800" kern="1200">
                          <a:solidFill>
                            <a:schemeClr val="dk1"/>
                          </a:solidFill>
                          <a:latin typeface="Arial"/>
                          <a:cs typeface="Arial"/>
                        </a:defRPr>
                      </a:lvl5pPr>
                      <a:lvl6pPr marL="2286000" algn="l" defTabSz="914400" rtl="0" eaLnBrk="1" latinLnBrk="0" hangingPunct="1">
                        <a:defRPr sz="1800" kern="1200">
                          <a:solidFill>
                            <a:schemeClr val="dk1"/>
                          </a:solidFill>
                          <a:latin typeface="Arial"/>
                          <a:cs typeface="Arial"/>
                        </a:defRPr>
                      </a:lvl6pPr>
                      <a:lvl7pPr marL="2743200" algn="l" defTabSz="914400" rtl="0" eaLnBrk="1" latinLnBrk="0" hangingPunct="1">
                        <a:defRPr sz="1800" kern="1200">
                          <a:solidFill>
                            <a:schemeClr val="dk1"/>
                          </a:solidFill>
                          <a:latin typeface="Arial"/>
                          <a:cs typeface="Arial"/>
                        </a:defRPr>
                      </a:lvl7pPr>
                      <a:lvl8pPr marL="3200400" algn="l" defTabSz="914400" rtl="0" eaLnBrk="1" latinLnBrk="0" hangingPunct="1">
                        <a:defRPr sz="1800" kern="1200">
                          <a:solidFill>
                            <a:schemeClr val="dk1"/>
                          </a:solidFill>
                          <a:latin typeface="Arial"/>
                          <a:cs typeface="Arial"/>
                        </a:defRPr>
                      </a:lvl8pPr>
                      <a:lvl9pPr marL="3657600" algn="l" defTabSz="914400" rtl="0" eaLnBrk="1" latinLnBrk="0" hangingPunct="1">
                        <a:defRPr sz="1800" kern="1200">
                          <a:solidFill>
                            <a:schemeClr val="dk1"/>
                          </a:solidFill>
                          <a:latin typeface="Arial"/>
                          <a:cs typeface="Arial"/>
                        </a:defRPr>
                      </a:lvl9pPr>
                    </a:lstStyle>
                    <a:p>
                      <a:pPr>
                        <a:buFont typeface="Arial" pitchFamily="34" charset="0"/>
                        <a:buNone/>
                      </a:pPr>
                      <a:r>
                        <a:rPr lang="en-US" sz="1600" b="1" dirty="0"/>
                        <a:t>Final payments before outage</a:t>
                      </a: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1600" b="0" kern="1200" dirty="0">
                          <a:solidFill>
                            <a:schemeClr val="tx1"/>
                          </a:solidFill>
                          <a:latin typeface="+mn-lt"/>
                          <a:ea typeface="+mn-ea"/>
                          <a:cs typeface="Calibri" panose="020F0502020204030204" pitchFamily="34" charset="0"/>
                        </a:rPr>
                        <a:t>(Includes Zelle, check, Paymode)</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8996A0">
                        <a:tint val="20000"/>
                      </a:srgbClr>
                    </a:solidFill>
                  </a:tcPr>
                </a:tc>
                <a:tc>
                  <a:txBody>
                    <a:bodyPr/>
                    <a:lstStyle>
                      <a:lvl1pPr marL="0" algn="l" defTabSz="914400" rtl="0" eaLnBrk="1" latinLnBrk="0" hangingPunct="1">
                        <a:defRPr sz="1800" kern="1200">
                          <a:solidFill>
                            <a:schemeClr val="dk1"/>
                          </a:solidFill>
                          <a:latin typeface="Arial"/>
                          <a:cs typeface="Arial"/>
                        </a:defRPr>
                      </a:lvl1pPr>
                      <a:lvl2pPr marL="457200" algn="l" defTabSz="914400" rtl="0" eaLnBrk="1" latinLnBrk="0" hangingPunct="1">
                        <a:defRPr sz="1800" kern="1200">
                          <a:solidFill>
                            <a:schemeClr val="dk1"/>
                          </a:solidFill>
                          <a:latin typeface="Arial"/>
                          <a:cs typeface="Arial"/>
                        </a:defRPr>
                      </a:lvl2pPr>
                      <a:lvl3pPr marL="914400" algn="l" defTabSz="914400" rtl="0" eaLnBrk="1" latinLnBrk="0" hangingPunct="1">
                        <a:defRPr sz="1800" kern="1200">
                          <a:solidFill>
                            <a:schemeClr val="dk1"/>
                          </a:solidFill>
                          <a:latin typeface="Arial"/>
                          <a:cs typeface="Arial"/>
                        </a:defRPr>
                      </a:lvl3pPr>
                      <a:lvl4pPr marL="1371600" algn="l" defTabSz="914400" rtl="0" eaLnBrk="1" latinLnBrk="0" hangingPunct="1">
                        <a:defRPr sz="1800" kern="1200">
                          <a:solidFill>
                            <a:schemeClr val="dk1"/>
                          </a:solidFill>
                          <a:latin typeface="Arial"/>
                          <a:cs typeface="Arial"/>
                        </a:defRPr>
                      </a:lvl4pPr>
                      <a:lvl5pPr marL="1828800" algn="l" defTabSz="914400" rtl="0" eaLnBrk="1" latinLnBrk="0" hangingPunct="1">
                        <a:defRPr sz="1800" kern="1200">
                          <a:solidFill>
                            <a:schemeClr val="dk1"/>
                          </a:solidFill>
                          <a:latin typeface="Arial"/>
                          <a:cs typeface="Arial"/>
                        </a:defRPr>
                      </a:lvl5pPr>
                      <a:lvl6pPr marL="2286000" algn="l" defTabSz="914400" rtl="0" eaLnBrk="1" latinLnBrk="0" hangingPunct="1">
                        <a:defRPr sz="1800" kern="1200">
                          <a:solidFill>
                            <a:schemeClr val="dk1"/>
                          </a:solidFill>
                          <a:latin typeface="Arial"/>
                          <a:cs typeface="Arial"/>
                        </a:defRPr>
                      </a:lvl6pPr>
                      <a:lvl7pPr marL="2743200" algn="l" defTabSz="914400" rtl="0" eaLnBrk="1" latinLnBrk="0" hangingPunct="1">
                        <a:defRPr sz="1800" kern="1200">
                          <a:solidFill>
                            <a:schemeClr val="dk1"/>
                          </a:solidFill>
                          <a:latin typeface="Arial"/>
                          <a:cs typeface="Arial"/>
                        </a:defRPr>
                      </a:lvl7pPr>
                      <a:lvl8pPr marL="3200400" algn="l" defTabSz="914400" rtl="0" eaLnBrk="1" latinLnBrk="0" hangingPunct="1">
                        <a:defRPr sz="1800" kern="1200">
                          <a:solidFill>
                            <a:schemeClr val="dk1"/>
                          </a:solidFill>
                          <a:latin typeface="Arial"/>
                          <a:cs typeface="Arial"/>
                        </a:defRPr>
                      </a:lvl8pPr>
                      <a:lvl9pPr marL="3657600" algn="l" defTabSz="914400" rtl="0" eaLnBrk="1" latinLnBrk="0" hangingPunct="1">
                        <a:defRPr sz="1800" kern="1200">
                          <a:solidFill>
                            <a:schemeClr val="dk1"/>
                          </a:solidFill>
                          <a:latin typeface="Arial"/>
                          <a:cs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schemeClr val="accent1"/>
                          </a:solidFill>
                        </a:rPr>
                        <a:t>Tuesday, </a:t>
                      </a:r>
                      <a:r>
                        <a:rPr lang="en-US" sz="1600" b="1" kern="1200" dirty="0">
                          <a:solidFill>
                            <a:schemeClr val="accent1"/>
                          </a:solidFill>
                          <a:latin typeface="+mn-lt"/>
                          <a:ea typeface="+mn-ea"/>
                          <a:cs typeface="+mn-cs"/>
                        </a:rPr>
                        <a:t>April 18</a:t>
                      </a:r>
                      <a:r>
                        <a:rPr lang="en-US" sz="1600" b="1" kern="1200" baseline="30000" dirty="0">
                          <a:solidFill>
                            <a:schemeClr val="accent1"/>
                          </a:solidFill>
                          <a:latin typeface="+mn-lt"/>
                          <a:ea typeface="+mn-ea"/>
                          <a:cs typeface="+mn-cs"/>
                        </a:rPr>
                        <a:t>th</a:t>
                      </a:r>
                      <a:endParaRPr lang="en-US" sz="1600" b="1" dirty="0">
                        <a:solidFill>
                          <a:schemeClr val="accent1"/>
                        </a:solidFill>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b="1" kern="1200" baseline="30000" dirty="0">
                        <a:solidFill>
                          <a:schemeClr val="accent1"/>
                        </a:solidFill>
                        <a:latin typeface="+mn-lt"/>
                        <a:ea typeface="+mn-ea"/>
                        <a:cs typeface="+mn-cs"/>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8996A0">
                        <a:tint val="20000"/>
                      </a:srgbClr>
                    </a:solidFill>
                  </a:tcPr>
                </a:tc>
                <a:extLst>
                  <a:ext uri="{0D108BD9-81ED-4DB2-BD59-A6C34878D82A}">
                    <a16:rowId xmlns:a16="http://schemas.microsoft.com/office/drawing/2014/main" val="2688049842"/>
                  </a:ext>
                </a:extLst>
              </a:tr>
              <a:tr h="640080">
                <a:tc>
                  <a:txBody>
                    <a:bodyPr/>
                    <a:lstStyle>
                      <a:lvl1pPr marL="0" algn="l" defTabSz="914400" rtl="0" eaLnBrk="1" latinLnBrk="0" hangingPunct="1">
                        <a:defRPr sz="1800" kern="1200">
                          <a:solidFill>
                            <a:schemeClr val="dk1"/>
                          </a:solidFill>
                          <a:latin typeface="Arial"/>
                          <a:cs typeface="Arial"/>
                        </a:defRPr>
                      </a:lvl1pPr>
                      <a:lvl2pPr marL="457200" algn="l" defTabSz="914400" rtl="0" eaLnBrk="1" latinLnBrk="0" hangingPunct="1">
                        <a:defRPr sz="1800" kern="1200">
                          <a:solidFill>
                            <a:schemeClr val="dk1"/>
                          </a:solidFill>
                          <a:latin typeface="Arial"/>
                          <a:cs typeface="Arial"/>
                        </a:defRPr>
                      </a:lvl2pPr>
                      <a:lvl3pPr marL="914400" algn="l" defTabSz="914400" rtl="0" eaLnBrk="1" latinLnBrk="0" hangingPunct="1">
                        <a:defRPr sz="1800" kern="1200">
                          <a:solidFill>
                            <a:schemeClr val="dk1"/>
                          </a:solidFill>
                          <a:latin typeface="Arial"/>
                          <a:cs typeface="Arial"/>
                        </a:defRPr>
                      </a:lvl3pPr>
                      <a:lvl4pPr marL="1371600" algn="l" defTabSz="914400" rtl="0" eaLnBrk="1" latinLnBrk="0" hangingPunct="1">
                        <a:defRPr sz="1800" kern="1200">
                          <a:solidFill>
                            <a:schemeClr val="dk1"/>
                          </a:solidFill>
                          <a:latin typeface="Arial"/>
                          <a:cs typeface="Arial"/>
                        </a:defRPr>
                      </a:lvl4pPr>
                      <a:lvl5pPr marL="1828800" algn="l" defTabSz="914400" rtl="0" eaLnBrk="1" latinLnBrk="0" hangingPunct="1">
                        <a:defRPr sz="1800" kern="1200">
                          <a:solidFill>
                            <a:schemeClr val="dk1"/>
                          </a:solidFill>
                          <a:latin typeface="Arial"/>
                          <a:cs typeface="Arial"/>
                        </a:defRPr>
                      </a:lvl5pPr>
                      <a:lvl6pPr marL="2286000" algn="l" defTabSz="914400" rtl="0" eaLnBrk="1" latinLnBrk="0" hangingPunct="1">
                        <a:defRPr sz="1800" kern="1200">
                          <a:solidFill>
                            <a:schemeClr val="dk1"/>
                          </a:solidFill>
                          <a:latin typeface="Arial"/>
                          <a:cs typeface="Arial"/>
                        </a:defRPr>
                      </a:lvl6pPr>
                      <a:lvl7pPr marL="2743200" algn="l" defTabSz="914400" rtl="0" eaLnBrk="1" latinLnBrk="0" hangingPunct="1">
                        <a:defRPr sz="1800" kern="1200">
                          <a:solidFill>
                            <a:schemeClr val="dk1"/>
                          </a:solidFill>
                          <a:latin typeface="Arial"/>
                          <a:cs typeface="Arial"/>
                        </a:defRPr>
                      </a:lvl7pPr>
                      <a:lvl8pPr marL="3200400" algn="l" defTabSz="914400" rtl="0" eaLnBrk="1" latinLnBrk="0" hangingPunct="1">
                        <a:defRPr sz="1800" kern="1200">
                          <a:solidFill>
                            <a:schemeClr val="dk1"/>
                          </a:solidFill>
                          <a:latin typeface="Arial"/>
                          <a:cs typeface="Arial"/>
                        </a:defRPr>
                      </a:lvl8pPr>
                      <a:lvl9pPr marL="3657600" algn="l" defTabSz="914400" rtl="0" eaLnBrk="1" latinLnBrk="0" hangingPunct="1">
                        <a:defRPr sz="1800" kern="1200">
                          <a:solidFill>
                            <a:schemeClr val="dk1"/>
                          </a:solidFill>
                          <a:latin typeface="Arial"/>
                          <a:cs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0" kern="1200" dirty="0">
                          <a:solidFill>
                            <a:schemeClr val="dk1"/>
                          </a:solidFill>
                          <a:effectLst/>
                          <a:latin typeface="+mn-lt"/>
                          <a:ea typeface="+mn-ea"/>
                          <a:cs typeface="+mn-cs"/>
                        </a:rPr>
                        <a:t>All requisitions </a:t>
                      </a:r>
                      <a:r>
                        <a:rPr lang="en-US" sz="1600" b="0" i="0" kern="1200" dirty="0">
                          <a:solidFill>
                            <a:schemeClr val="dk1"/>
                          </a:solidFill>
                          <a:effectLst/>
                          <a:latin typeface="+mn-lt"/>
                          <a:ea typeface="+mn-ea"/>
                          <a:cs typeface="+mn-cs"/>
                        </a:rPr>
                        <a:t>must be fully approved by 4:30 to have a PO created before outage.</a:t>
                      </a:r>
                      <a:endParaRPr lang="en-US" sz="1600" b="0" i="0" dirty="0">
                        <a:solidFill>
                          <a:schemeClr val="accent4"/>
                        </a:solidFill>
                        <a:latin typeface="Calibri" panose="020F0502020204030204" pitchFamily="34" charset="0"/>
                        <a:cs typeface="Calibri" panose="020F0502020204030204" pitchFamily="34" charset="0"/>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8996A0">
                        <a:tint val="40000"/>
                      </a:srgbClr>
                    </a:solidFill>
                  </a:tcPr>
                </a:tc>
                <a:tc>
                  <a:txBody>
                    <a:bodyPr/>
                    <a:lstStyle>
                      <a:lvl1pPr marL="0" algn="l" defTabSz="914400" rtl="0" eaLnBrk="1" latinLnBrk="0" hangingPunct="1">
                        <a:defRPr sz="1800" kern="1200">
                          <a:solidFill>
                            <a:schemeClr val="dk1"/>
                          </a:solidFill>
                          <a:latin typeface="Arial"/>
                          <a:cs typeface="Arial"/>
                        </a:defRPr>
                      </a:lvl1pPr>
                      <a:lvl2pPr marL="457200" algn="l" defTabSz="914400" rtl="0" eaLnBrk="1" latinLnBrk="0" hangingPunct="1">
                        <a:defRPr sz="1800" kern="1200">
                          <a:solidFill>
                            <a:schemeClr val="dk1"/>
                          </a:solidFill>
                          <a:latin typeface="Arial"/>
                          <a:cs typeface="Arial"/>
                        </a:defRPr>
                      </a:lvl2pPr>
                      <a:lvl3pPr marL="914400" algn="l" defTabSz="914400" rtl="0" eaLnBrk="1" latinLnBrk="0" hangingPunct="1">
                        <a:defRPr sz="1800" kern="1200">
                          <a:solidFill>
                            <a:schemeClr val="dk1"/>
                          </a:solidFill>
                          <a:latin typeface="Arial"/>
                          <a:cs typeface="Arial"/>
                        </a:defRPr>
                      </a:lvl3pPr>
                      <a:lvl4pPr marL="1371600" algn="l" defTabSz="914400" rtl="0" eaLnBrk="1" latinLnBrk="0" hangingPunct="1">
                        <a:defRPr sz="1800" kern="1200">
                          <a:solidFill>
                            <a:schemeClr val="dk1"/>
                          </a:solidFill>
                          <a:latin typeface="Arial"/>
                          <a:cs typeface="Arial"/>
                        </a:defRPr>
                      </a:lvl4pPr>
                      <a:lvl5pPr marL="1828800" algn="l" defTabSz="914400" rtl="0" eaLnBrk="1" latinLnBrk="0" hangingPunct="1">
                        <a:defRPr sz="1800" kern="1200">
                          <a:solidFill>
                            <a:schemeClr val="dk1"/>
                          </a:solidFill>
                          <a:latin typeface="Arial"/>
                          <a:cs typeface="Arial"/>
                        </a:defRPr>
                      </a:lvl5pPr>
                      <a:lvl6pPr marL="2286000" algn="l" defTabSz="914400" rtl="0" eaLnBrk="1" latinLnBrk="0" hangingPunct="1">
                        <a:defRPr sz="1800" kern="1200">
                          <a:solidFill>
                            <a:schemeClr val="dk1"/>
                          </a:solidFill>
                          <a:latin typeface="Arial"/>
                          <a:cs typeface="Arial"/>
                        </a:defRPr>
                      </a:lvl6pPr>
                      <a:lvl7pPr marL="2743200" algn="l" defTabSz="914400" rtl="0" eaLnBrk="1" latinLnBrk="0" hangingPunct="1">
                        <a:defRPr sz="1800" kern="1200">
                          <a:solidFill>
                            <a:schemeClr val="dk1"/>
                          </a:solidFill>
                          <a:latin typeface="Arial"/>
                          <a:cs typeface="Arial"/>
                        </a:defRPr>
                      </a:lvl7pPr>
                      <a:lvl8pPr marL="3200400" algn="l" defTabSz="914400" rtl="0" eaLnBrk="1" latinLnBrk="0" hangingPunct="1">
                        <a:defRPr sz="1800" kern="1200">
                          <a:solidFill>
                            <a:schemeClr val="dk1"/>
                          </a:solidFill>
                          <a:latin typeface="Arial"/>
                          <a:cs typeface="Arial"/>
                        </a:defRPr>
                      </a:lvl8pPr>
                      <a:lvl9pPr marL="3657600" algn="l" defTabSz="914400" rtl="0" eaLnBrk="1" latinLnBrk="0" hangingPunct="1">
                        <a:defRPr sz="1800" kern="1200">
                          <a:solidFill>
                            <a:schemeClr val="dk1"/>
                          </a:solidFill>
                          <a:latin typeface="Arial"/>
                          <a:cs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accent1"/>
                          </a:solidFill>
                          <a:latin typeface="+mn-lt"/>
                          <a:ea typeface="+mn-ea"/>
                          <a:cs typeface="+mn-cs"/>
                        </a:rPr>
                        <a:t>Tuesday, April 18</a:t>
                      </a:r>
                      <a:r>
                        <a:rPr lang="en-US" sz="1600" b="1" kern="1200" baseline="30000" dirty="0">
                          <a:solidFill>
                            <a:schemeClr val="accent1"/>
                          </a:solidFill>
                          <a:latin typeface="+mn-lt"/>
                          <a:ea typeface="+mn-ea"/>
                          <a:cs typeface="+mn-cs"/>
                        </a:rPr>
                        <a:t>th</a:t>
                      </a:r>
                      <a:r>
                        <a:rPr lang="en-US" sz="1600" b="1" kern="1200" dirty="0">
                          <a:solidFill>
                            <a:schemeClr val="accent1"/>
                          </a:solidFill>
                          <a:latin typeface="+mn-lt"/>
                          <a:ea typeface="+mn-ea"/>
                          <a:cs typeface="+mn-cs"/>
                        </a:rPr>
                        <a:t> 4:30PM</a:t>
                      </a:r>
                    </a:p>
                    <a:p>
                      <a:pPr algn="l"/>
                      <a:endParaRPr lang="en-US" sz="1600" b="1" dirty="0">
                        <a:solidFill>
                          <a:schemeClr val="accent1"/>
                        </a:solidFill>
                        <a:latin typeface="Calibri" panose="020F0502020204030204" pitchFamily="34" charset="0"/>
                        <a:cs typeface="Calibri" panose="020F0502020204030204" pitchFamily="34" charset="0"/>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8996A0">
                        <a:tint val="40000"/>
                      </a:srgbClr>
                    </a:solidFill>
                  </a:tcPr>
                </a:tc>
                <a:extLst>
                  <a:ext uri="{0D108BD9-81ED-4DB2-BD59-A6C34878D82A}">
                    <a16:rowId xmlns:a16="http://schemas.microsoft.com/office/drawing/2014/main" val="1505922819"/>
                  </a:ext>
                </a:extLst>
              </a:tr>
            </a:tbl>
          </a:graphicData>
        </a:graphic>
      </p:graphicFrame>
    </p:spTree>
    <p:extLst>
      <p:ext uri="{BB962C8B-B14F-4D97-AF65-F5344CB8AC3E}">
        <p14:creationId xmlns:p14="http://schemas.microsoft.com/office/powerpoint/2010/main" val="17107338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569419D-8ED7-47B8-B3D7-5A6DFE4884EC}"/>
              </a:ext>
            </a:extLst>
          </p:cNvPr>
          <p:cNvSpPr>
            <a:spLocks noGrp="1"/>
          </p:cNvSpPr>
          <p:nvPr>
            <p:ph type="ftr" sz="quarter" idx="11"/>
          </p:nvPr>
        </p:nvSpPr>
        <p:spPr/>
        <p:txBody>
          <a:bodyPr/>
          <a:lstStyle/>
          <a:p>
            <a:r>
              <a:rPr lang="en-US"/>
              <a:t>Oracle EBS 12.2 Cutover and Outage Plan, v0.10 Update</a:t>
            </a:r>
            <a:endParaRPr lang="en-US" dirty="0"/>
          </a:p>
        </p:txBody>
      </p:sp>
      <p:sp>
        <p:nvSpPr>
          <p:cNvPr id="3" name="Slide Number Placeholder 2">
            <a:extLst>
              <a:ext uri="{FF2B5EF4-FFF2-40B4-BE49-F238E27FC236}">
                <a16:creationId xmlns:a16="http://schemas.microsoft.com/office/drawing/2014/main" id="{2E6401E3-CB4F-470D-8FD0-4D0836DFD0D9}"/>
              </a:ext>
            </a:extLst>
          </p:cNvPr>
          <p:cNvSpPr>
            <a:spLocks noGrp="1"/>
          </p:cNvSpPr>
          <p:nvPr>
            <p:ph type="sldNum" sz="quarter" idx="12"/>
          </p:nvPr>
        </p:nvSpPr>
        <p:spPr/>
        <p:txBody>
          <a:bodyPr/>
          <a:lstStyle/>
          <a:p>
            <a:r>
              <a:rPr lang="en-US" dirty="0">
                <a:cs typeface="Arial" panose="020B0604020202020204" pitchFamily="34" charset="0"/>
              </a:rPr>
              <a:t>0</a:t>
            </a:r>
            <a:fld id="{96D00113-6CEB-874B-B511-9C45922E8F40}" type="slidenum">
              <a:rPr lang="en-US" smtClean="0">
                <a:cs typeface="Arial" panose="020B0604020202020204" pitchFamily="34" charset="0"/>
              </a:rPr>
              <a:pPr/>
              <a:t>14</a:t>
            </a:fld>
            <a:endParaRPr lang="en-US" dirty="0">
              <a:cs typeface="Arial" panose="020B0604020202020204" pitchFamily="34" charset="0"/>
            </a:endParaRPr>
          </a:p>
        </p:txBody>
      </p:sp>
      <p:sp>
        <p:nvSpPr>
          <p:cNvPr id="4" name="Title 3">
            <a:extLst>
              <a:ext uri="{FF2B5EF4-FFF2-40B4-BE49-F238E27FC236}">
                <a16:creationId xmlns:a16="http://schemas.microsoft.com/office/drawing/2014/main" id="{0F388450-7CE5-40FA-99B4-68E07A49B6D9}"/>
              </a:ext>
            </a:extLst>
          </p:cNvPr>
          <p:cNvSpPr>
            <a:spLocks noGrp="1"/>
          </p:cNvSpPr>
          <p:nvPr>
            <p:ph type="title"/>
          </p:nvPr>
        </p:nvSpPr>
        <p:spPr>
          <a:xfrm>
            <a:off x="355600" y="82137"/>
            <a:ext cx="11400512" cy="954107"/>
          </a:xfrm>
        </p:spPr>
        <p:txBody>
          <a:bodyPr/>
          <a:lstStyle/>
          <a:p>
            <a:pPr>
              <a:lnSpc>
                <a:spcPct val="100000"/>
              </a:lnSpc>
            </a:pPr>
            <a:r>
              <a:rPr lang="en-US" dirty="0">
                <a:latin typeface="Arial"/>
                <a:cs typeface="Arial"/>
              </a:rPr>
              <a:t>Oracle Outage Impact: Financials </a:t>
            </a:r>
            <a:r>
              <a:rPr lang="en-US" dirty="0"/>
              <a:t>Data Warehouse (CENDW) Schedule &amp; Details</a:t>
            </a:r>
          </a:p>
        </p:txBody>
      </p:sp>
      <p:sp>
        <p:nvSpPr>
          <p:cNvPr id="5" name="Content Placeholder 4">
            <a:extLst>
              <a:ext uri="{FF2B5EF4-FFF2-40B4-BE49-F238E27FC236}">
                <a16:creationId xmlns:a16="http://schemas.microsoft.com/office/drawing/2014/main" id="{1106E0C9-A6CF-460E-8E73-F9C4EF0015A5}"/>
              </a:ext>
            </a:extLst>
          </p:cNvPr>
          <p:cNvSpPr>
            <a:spLocks noGrp="1"/>
          </p:cNvSpPr>
          <p:nvPr>
            <p:ph idx="1"/>
          </p:nvPr>
        </p:nvSpPr>
        <p:spPr>
          <a:xfrm>
            <a:off x="355600" y="1104900"/>
            <a:ext cx="11531600" cy="5345230"/>
          </a:xfrm>
        </p:spPr>
        <p:txBody>
          <a:bodyPr vert="horz" lIns="91440" tIns="45720" rIns="91440" bIns="45720" rtlCol="0" anchor="t">
            <a:normAutofit/>
          </a:bodyPr>
          <a:lstStyle/>
          <a:p>
            <a:pPr marL="0" indent="0">
              <a:buNone/>
            </a:pPr>
            <a:r>
              <a:rPr lang="en-US" sz="1800" dirty="0">
                <a:solidFill>
                  <a:srgbClr val="0070C0"/>
                </a:solidFill>
              </a:rPr>
              <a:t> </a:t>
            </a:r>
          </a:p>
          <a:p>
            <a:pPr marL="0" indent="0">
              <a:buNone/>
            </a:pPr>
            <a:endParaRPr lang="en-US" sz="1800" dirty="0">
              <a:solidFill>
                <a:srgbClr val="0070C0"/>
              </a:solidFill>
            </a:endParaRPr>
          </a:p>
          <a:p>
            <a:pPr marL="0" indent="0">
              <a:buNone/>
            </a:pPr>
            <a:endParaRPr lang="en-US" sz="1800" dirty="0">
              <a:solidFill>
                <a:srgbClr val="0070C0"/>
              </a:solidFill>
            </a:endParaRPr>
          </a:p>
          <a:p>
            <a:pPr marL="0" indent="0">
              <a:buNone/>
            </a:pPr>
            <a:endParaRPr lang="en-US" sz="1800" dirty="0">
              <a:solidFill>
                <a:srgbClr val="0070C0"/>
              </a:solidFill>
            </a:endParaRPr>
          </a:p>
          <a:p>
            <a:pPr marL="0" indent="0">
              <a:buNone/>
            </a:pPr>
            <a:endParaRPr lang="en-US" sz="1800" dirty="0">
              <a:solidFill>
                <a:srgbClr val="0070C0"/>
              </a:solidFill>
            </a:endParaRPr>
          </a:p>
          <a:p>
            <a:pPr marL="0" indent="0">
              <a:buNone/>
            </a:pPr>
            <a:endParaRPr lang="en-US" sz="1800" dirty="0">
              <a:solidFill>
                <a:srgbClr val="0070C0"/>
              </a:solidFill>
            </a:endParaRPr>
          </a:p>
          <a:p>
            <a:pPr marL="0" indent="0">
              <a:buNone/>
            </a:pPr>
            <a:endParaRPr lang="en-US" sz="1800" dirty="0">
              <a:solidFill>
                <a:srgbClr val="0070C0"/>
              </a:solidFill>
            </a:endParaRPr>
          </a:p>
          <a:p>
            <a:pPr marL="0" indent="0">
              <a:buNone/>
            </a:pPr>
            <a:endParaRPr lang="en-US" sz="1800" dirty="0">
              <a:solidFill>
                <a:srgbClr val="0070C0"/>
              </a:solidFill>
            </a:endParaRPr>
          </a:p>
          <a:p>
            <a:pPr marL="0" indent="0">
              <a:buNone/>
            </a:pPr>
            <a:endParaRPr lang="en-US" sz="1800" dirty="0">
              <a:solidFill>
                <a:srgbClr val="0070C0"/>
              </a:solidFill>
            </a:endParaRPr>
          </a:p>
          <a:p>
            <a:pPr marL="0" indent="0">
              <a:buNone/>
            </a:pPr>
            <a:r>
              <a:rPr lang="en-US" sz="1800" dirty="0">
                <a:solidFill>
                  <a:srgbClr val="0070C0"/>
                </a:solidFill>
              </a:rPr>
              <a:t> </a:t>
            </a:r>
          </a:p>
          <a:p>
            <a:pPr>
              <a:defRPr/>
            </a:pPr>
            <a:endParaRPr lang="en-US" sz="18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1">
              <a:defRPr/>
            </a:pPr>
            <a:endParaRPr lang="en-US" dirty="0">
              <a:solidFill>
                <a:srgbClr val="1E1E1E"/>
              </a:solidFill>
              <a:latin typeface="Arial" panose="020B0604020202020204"/>
            </a:endParaRPr>
          </a:p>
        </p:txBody>
      </p:sp>
      <p:graphicFrame>
        <p:nvGraphicFramePr>
          <p:cNvPr id="6" name="Table 6">
            <a:extLst>
              <a:ext uri="{FF2B5EF4-FFF2-40B4-BE49-F238E27FC236}">
                <a16:creationId xmlns:a16="http://schemas.microsoft.com/office/drawing/2014/main" id="{76FD5418-92DB-4526-A3E1-D1E961CA477A}"/>
              </a:ext>
            </a:extLst>
          </p:cNvPr>
          <p:cNvGraphicFramePr>
            <a:graphicFrameLocks noGrp="1"/>
          </p:cNvGraphicFramePr>
          <p:nvPr>
            <p:extLst>
              <p:ext uri="{D42A27DB-BD31-4B8C-83A1-F6EECF244321}">
                <p14:modId xmlns:p14="http://schemas.microsoft.com/office/powerpoint/2010/main" val="4023584255"/>
              </p:ext>
            </p:extLst>
          </p:nvPr>
        </p:nvGraphicFramePr>
        <p:xfrm>
          <a:off x="454803" y="2585134"/>
          <a:ext cx="11301309" cy="2377440"/>
        </p:xfrm>
        <a:graphic>
          <a:graphicData uri="http://schemas.openxmlformats.org/drawingml/2006/table">
            <a:tbl>
              <a:tblPr firstRow="1" bandRow="1">
                <a:tableStyleId>{5C22544A-7EE6-4342-B048-85BDC9FD1C3A}</a:tableStyleId>
              </a:tblPr>
              <a:tblGrid>
                <a:gridCol w="956977">
                  <a:extLst>
                    <a:ext uri="{9D8B030D-6E8A-4147-A177-3AD203B41FA5}">
                      <a16:colId xmlns:a16="http://schemas.microsoft.com/office/drawing/2014/main" val="3460462390"/>
                    </a:ext>
                  </a:extLst>
                </a:gridCol>
                <a:gridCol w="2077378">
                  <a:extLst>
                    <a:ext uri="{9D8B030D-6E8A-4147-A177-3AD203B41FA5}">
                      <a16:colId xmlns:a16="http://schemas.microsoft.com/office/drawing/2014/main" val="3259475480"/>
                    </a:ext>
                  </a:extLst>
                </a:gridCol>
                <a:gridCol w="8266954">
                  <a:extLst>
                    <a:ext uri="{9D8B030D-6E8A-4147-A177-3AD203B41FA5}">
                      <a16:colId xmlns:a16="http://schemas.microsoft.com/office/drawing/2014/main" val="3557266962"/>
                    </a:ext>
                  </a:extLst>
                </a:gridCol>
              </a:tblGrid>
              <a:tr h="2743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bg2"/>
                          </a:solidFill>
                          <a:latin typeface="+mn-lt"/>
                        </a:rPr>
                        <a:t>Dates</a:t>
                      </a:r>
                      <a:endParaRPr lang="en-US" sz="1800" dirty="0">
                        <a:solidFill>
                          <a:schemeClr val="bg2"/>
                        </a:solidFill>
                      </a:endParaRPr>
                    </a:p>
                  </a:txBody>
                  <a:tcPr marL="45720" marR="4572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bg2"/>
                          </a:solidFill>
                        </a:rPr>
                        <a:t>Days</a:t>
                      </a:r>
                    </a:p>
                  </a:txBody>
                  <a:tcPr marL="45720" marR="45720"/>
                </a:tc>
                <a:tc>
                  <a:txBody>
                    <a:bodyPr/>
                    <a:lstStyle/>
                    <a:p>
                      <a:r>
                        <a:rPr lang="en-US" sz="1800" dirty="0">
                          <a:solidFill>
                            <a:schemeClr val="bg2"/>
                          </a:solidFill>
                        </a:rPr>
                        <a:t>Updates </a:t>
                      </a:r>
                    </a:p>
                  </a:txBody>
                  <a:tcPr marL="45720" marR="45720"/>
                </a:tc>
                <a:extLst>
                  <a:ext uri="{0D108BD9-81ED-4DB2-BD59-A6C34878D82A}">
                    <a16:rowId xmlns:a16="http://schemas.microsoft.com/office/drawing/2014/main" val="408375170"/>
                  </a:ext>
                </a:extLst>
              </a:tr>
              <a:tr h="274320">
                <a:tc>
                  <a:txBody>
                    <a:bodyPr/>
                    <a:lstStyle/>
                    <a:p>
                      <a:r>
                        <a:rPr lang="en-US" sz="1600" dirty="0"/>
                        <a:t>4/17</a:t>
                      </a:r>
                    </a:p>
                  </a:txBody>
                  <a:tcPr marL="45720" marR="45720" anchor="ctr"/>
                </a:tc>
                <a:tc>
                  <a:txBody>
                    <a:bodyPr/>
                    <a:lstStyle/>
                    <a:p>
                      <a:r>
                        <a:rPr lang="en-US" sz="1600" dirty="0"/>
                        <a:t>Monday </a:t>
                      </a:r>
                    </a:p>
                  </a:txBody>
                  <a:tcPr marL="45720" marR="45720" anchor="ctr"/>
                </a:tc>
                <a:tc>
                  <a:txBody>
                    <a:bodyPr/>
                    <a:lstStyle/>
                    <a:p>
                      <a:r>
                        <a:rPr lang="en-US" sz="1600" dirty="0"/>
                        <a:t>Last data refresh in Data Warehouse on Monday night </a:t>
                      </a:r>
                    </a:p>
                  </a:txBody>
                  <a:tcPr marL="45720" marR="45720" anchor="ctr"/>
                </a:tc>
                <a:extLst>
                  <a:ext uri="{0D108BD9-81ED-4DB2-BD59-A6C34878D82A}">
                    <a16:rowId xmlns:a16="http://schemas.microsoft.com/office/drawing/2014/main" val="1769745074"/>
                  </a:ext>
                </a:extLst>
              </a:tr>
              <a:tr h="274320">
                <a:tc>
                  <a:txBody>
                    <a:bodyPr/>
                    <a:lstStyle/>
                    <a:p>
                      <a:r>
                        <a:rPr lang="en-US" sz="1600" dirty="0"/>
                        <a:t>4/18</a:t>
                      </a:r>
                    </a:p>
                  </a:txBody>
                  <a:tcPr marL="45720" marR="45720" anchor="ctr"/>
                </a:tc>
                <a:tc>
                  <a:txBody>
                    <a:bodyPr/>
                    <a:lstStyle/>
                    <a:p>
                      <a:r>
                        <a:rPr lang="en-US" sz="1600" dirty="0"/>
                        <a:t>Tuesday </a:t>
                      </a:r>
                    </a:p>
                  </a:txBody>
                  <a:tcPr marL="45720" marR="45720" anchor="ctr"/>
                </a:tc>
                <a:tc>
                  <a:txBody>
                    <a:bodyPr/>
                    <a:lstStyle/>
                    <a:p>
                      <a:r>
                        <a:rPr lang="en-US" sz="1600" dirty="0"/>
                        <a:t>Transactions go into EBS but Data Warehouse is not loaded with Tuesday (4/18) data</a:t>
                      </a:r>
                    </a:p>
                  </a:txBody>
                  <a:tcPr marL="45720" marR="45720" anchor="ctr"/>
                </a:tc>
                <a:extLst>
                  <a:ext uri="{0D108BD9-81ED-4DB2-BD59-A6C34878D82A}">
                    <a16:rowId xmlns:a16="http://schemas.microsoft.com/office/drawing/2014/main" val="1265877484"/>
                  </a:ext>
                </a:extLst>
              </a:tr>
              <a:tr h="274320">
                <a:tc>
                  <a:txBody>
                    <a:bodyPr/>
                    <a:lstStyle/>
                    <a:p>
                      <a:r>
                        <a:rPr lang="en-US" sz="1600" dirty="0"/>
                        <a:t>4/19-21</a:t>
                      </a:r>
                    </a:p>
                  </a:txBody>
                  <a:tcPr marL="45720" marR="45720" anchor="ctr"/>
                </a:tc>
                <a:tc>
                  <a:txBody>
                    <a:bodyPr/>
                    <a:lstStyle/>
                    <a:p>
                      <a:r>
                        <a:rPr lang="en-US" sz="1600" dirty="0"/>
                        <a:t>Wednesday – Friday</a:t>
                      </a:r>
                    </a:p>
                  </a:txBody>
                  <a:tcPr marL="45720" marR="45720" anchor="ctr"/>
                </a:tc>
                <a:tc>
                  <a:txBody>
                    <a:bodyPr/>
                    <a:lstStyle/>
                    <a:p>
                      <a:r>
                        <a:rPr lang="en-US" sz="1600" dirty="0"/>
                        <a:t>No new transactions in EBS (Data Warehouse is not re-loaded)</a:t>
                      </a:r>
                    </a:p>
                  </a:txBody>
                  <a:tcPr marL="45720" marR="45720" anchor="ctr"/>
                </a:tc>
                <a:extLst>
                  <a:ext uri="{0D108BD9-81ED-4DB2-BD59-A6C34878D82A}">
                    <a16:rowId xmlns:a16="http://schemas.microsoft.com/office/drawing/2014/main" val="1747444015"/>
                  </a:ext>
                </a:extLst>
              </a:tr>
              <a:tr h="274320">
                <a:tc>
                  <a:txBody>
                    <a:bodyPr/>
                    <a:lstStyle/>
                    <a:p>
                      <a:r>
                        <a:rPr lang="en-US" sz="1600" dirty="0"/>
                        <a:t>4/22-23</a:t>
                      </a:r>
                    </a:p>
                  </a:txBody>
                  <a:tcPr marL="45720" marR="45720" anchor="ctr"/>
                </a:tc>
                <a:tc>
                  <a:txBody>
                    <a:bodyPr/>
                    <a:lstStyle/>
                    <a:p>
                      <a:r>
                        <a:rPr lang="en-US" sz="1600" dirty="0"/>
                        <a:t>Saturday -  Sunday</a:t>
                      </a:r>
                    </a:p>
                  </a:txBody>
                  <a:tcPr marL="45720" marR="45720" anchor="ctr"/>
                </a:tc>
                <a:tc>
                  <a:txBody>
                    <a:bodyPr/>
                    <a:lstStyle/>
                    <a:p>
                      <a:r>
                        <a:rPr lang="en-US" sz="1600" dirty="0"/>
                        <a:t>Outage (not available for export and direct database users but is available for HART users)</a:t>
                      </a:r>
                    </a:p>
                  </a:txBody>
                  <a:tcPr marL="45720" marR="45720" anchor="ctr"/>
                </a:tc>
                <a:extLst>
                  <a:ext uri="{0D108BD9-81ED-4DB2-BD59-A6C34878D82A}">
                    <a16:rowId xmlns:a16="http://schemas.microsoft.com/office/drawing/2014/main" val="4219357744"/>
                  </a:ext>
                </a:extLst>
              </a:tr>
              <a:tr h="274320">
                <a:tc>
                  <a:txBody>
                    <a:bodyPr/>
                    <a:lstStyle/>
                    <a:p>
                      <a:r>
                        <a:rPr lang="en-US" sz="1600" dirty="0"/>
                        <a:t>4/23</a:t>
                      </a:r>
                    </a:p>
                  </a:txBody>
                  <a:tcPr marL="45720" marR="45720" anchor="ctr"/>
                </a:tc>
                <a:tc>
                  <a:txBody>
                    <a:bodyPr/>
                    <a:lstStyle/>
                    <a:p>
                      <a:r>
                        <a:rPr lang="en-US" sz="1600" dirty="0"/>
                        <a:t>Sun night</a:t>
                      </a:r>
                    </a:p>
                  </a:txBody>
                  <a:tcPr marL="45720" marR="45720" anchor="ctr"/>
                </a:tc>
                <a:tc>
                  <a:txBody>
                    <a:bodyPr/>
                    <a:lstStyle/>
                    <a:p>
                      <a:r>
                        <a:rPr lang="en-US" sz="1600" dirty="0"/>
                        <a:t>Data Warehouse nightly load runs at 8pm and includes transactions from Tuesday (4/18)</a:t>
                      </a:r>
                    </a:p>
                  </a:txBody>
                  <a:tcPr marL="45720" marR="45720" anchor="ctr"/>
                </a:tc>
                <a:extLst>
                  <a:ext uri="{0D108BD9-81ED-4DB2-BD59-A6C34878D82A}">
                    <a16:rowId xmlns:a16="http://schemas.microsoft.com/office/drawing/2014/main" val="1729226893"/>
                  </a:ext>
                </a:extLst>
              </a:tr>
              <a:tr h="274320">
                <a:tc>
                  <a:txBody>
                    <a:bodyPr/>
                    <a:lstStyle/>
                    <a:p>
                      <a:r>
                        <a:rPr lang="en-US" sz="1600" dirty="0"/>
                        <a:t>4/24</a:t>
                      </a:r>
                    </a:p>
                  </a:txBody>
                  <a:tcPr marL="45720" marR="45720" anchor="ctr"/>
                </a:tc>
                <a:tc>
                  <a:txBody>
                    <a:bodyPr/>
                    <a:lstStyle/>
                    <a:p>
                      <a:r>
                        <a:rPr lang="en-US" sz="1600" dirty="0"/>
                        <a:t>Mon 8am</a:t>
                      </a:r>
                    </a:p>
                  </a:txBody>
                  <a:tcPr marL="45720" marR="45720" anchor="ctr"/>
                </a:tc>
                <a:tc>
                  <a:txBody>
                    <a:bodyPr/>
                    <a:lstStyle/>
                    <a:p>
                      <a:r>
                        <a:rPr lang="en-US" sz="1600" dirty="0"/>
                        <a:t>Data Warehouse available and refreshed </a:t>
                      </a:r>
                    </a:p>
                  </a:txBody>
                  <a:tcPr marL="45720" marR="45720" anchor="ctr"/>
                </a:tc>
                <a:extLst>
                  <a:ext uri="{0D108BD9-81ED-4DB2-BD59-A6C34878D82A}">
                    <a16:rowId xmlns:a16="http://schemas.microsoft.com/office/drawing/2014/main" val="2455585401"/>
                  </a:ext>
                </a:extLst>
              </a:tr>
            </a:tbl>
          </a:graphicData>
        </a:graphic>
      </p:graphicFrame>
    </p:spTree>
    <p:extLst>
      <p:ext uri="{BB962C8B-B14F-4D97-AF65-F5344CB8AC3E}">
        <p14:creationId xmlns:p14="http://schemas.microsoft.com/office/powerpoint/2010/main" val="30028762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569419D-8ED7-47B8-B3D7-5A6DFE4884EC}"/>
              </a:ext>
            </a:extLst>
          </p:cNvPr>
          <p:cNvSpPr>
            <a:spLocks noGrp="1"/>
          </p:cNvSpPr>
          <p:nvPr>
            <p:ph type="ftr" sz="quarter" idx="11"/>
          </p:nvPr>
        </p:nvSpPr>
        <p:spPr/>
        <p:txBody>
          <a:bodyPr/>
          <a:lstStyle/>
          <a:p>
            <a:r>
              <a:rPr lang="en-US"/>
              <a:t>Oracle EBS 12.2 Cutover and Outage Plan, v0.10 Update</a:t>
            </a:r>
            <a:endParaRPr lang="en-US" dirty="0"/>
          </a:p>
        </p:txBody>
      </p:sp>
      <p:sp>
        <p:nvSpPr>
          <p:cNvPr id="3" name="Slide Number Placeholder 2">
            <a:extLst>
              <a:ext uri="{FF2B5EF4-FFF2-40B4-BE49-F238E27FC236}">
                <a16:creationId xmlns:a16="http://schemas.microsoft.com/office/drawing/2014/main" id="{2E6401E3-CB4F-470D-8FD0-4D0836DFD0D9}"/>
              </a:ext>
            </a:extLst>
          </p:cNvPr>
          <p:cNvSpPr>
            <a:spLocks noGrp="1"/>
          </p:cNvSpPr>
          <p:nvPr>
            <p:ph type="sldNum" sz="quarter" idx="12"/>
          </p:nvPr>
        </p:nvSpPr>
        <p:spPr/>
        <p:txBody>
          <a:bodyPr/>
          <a:lstStyle/>
          <a:p>
            <a:r>
              <a:rPr lang="en-US" dirty="0">
                <a:cs typeface="Arial" panose="020B0604020202020204" pitchFamily="34" charset="0"/>
              </a:rPr>
              <a:t>0</a:t>
            </a:r>
            <a:fld id="{96D00113-6CEB-874B-B511-9C45922E8F40}" type="slidenum">
              <a:rPr lang="en-US" smtClean="0">
                <a:cs typeface="Arial" panose="020B0604020202020204" pitchFamily="34" charset="0"/>
              </a:rPr>
              <a:pPr/>
              <a:t>15</a:t>
            </a:fld>
            <a:endParaRPr lang="en-US" dirty="0">
              <a:cs typeface="Arial" panose="020B0604020202020204" pitchFamily="34" charset="0"/>
            </a:endParaRPr>
          </a:p>
        </p:txBody>
      </p:sp>
      <p:sp>
        <p:nvSpPr>
          <p:cNvPr id="4" name="Title 3">
            <a:extLst>
              <a:ext uri="{FF2B5EF4-FFF2-40B4-BE49-F238E27FC236}">
                <a16:creationId xmlns:a16="http://schemas.microsoft.com/office/drawing/2014/main" id="{0F388450-7CE5-40FA-99B4-68E07A49B6D9}"/>
              </a:ext>
            </a:extLst>
          </p:cNvPr>
          <p:cNvSpPr>
            <a:spLocks noGrp="1"/>
          </p:cNvSpPr>
          <p:nvPr>
            <p:ph type="title"/>
          </p:nvPr>
        </p:nvSpPr>
        <p:spPr/>
        <p:txBody>
          <a:bodyPr/>
          <a:lstStyle/>
          <a:p>
            <a:r>
              <a:rPr lang="en-US" dirty="0">
                <a:latin typeface="Arial"/>
                <a:cs typeface="Arial"/>
              </a:rPr>
              <a:t>Oracle Outage Impact: Concur (Expense &amp; PCard) </a:t>
            </a:r>
            <a:endParaRPr lang="en-US" dirty="0">
              <a:highlight>
                <a:srgbClr val="FFFF00"/>
              </a:highlight>
            </a:endParaRPr>
          </a:p>
        </p:txBody>
      </p:sp>
      <p:sp>
        <p:nvSpPr>
          <p:cNvPr id="5" name="Content Placeholder 4">
            <a:extLst>
              <a:ext uri="{FF2B5EF4-FFF2-40B4-BE49-F238E27FC236}">
                <a16:creationId xmlns:a16="http://schemas.microsoft.com/office/drawing/2014/main" id="{1106E0C9-A6CF-460E-8E73-F9C4EF0015A5}"/>
              </a:ext>
            </a:extLst>
          </p:cNvPr>
          <p:cNvSpPr>
            <a:spLocks noGrp="1"/>
          </p:cNvSpPr>
          <p:nvPr>
            <p:ph idx="1"/>
          </p:nvPr>
        </p:nvSpPr>
        <p:spPr/>
        <p:txBody>
          <a:bodyPr vert="horz" lIns="91440" tIns="45720" rIns="91440" bIns="45720" rtlCol="0" anchor="t">
            <a:normAutofit/>
          </a:bodyPr>
          <a:lstStyle/>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1">
              <a:defRPr/>
            </a:pPr>
            <a:endParaRPr lang="en-US" dirty="0">
              <a:solidFill>
                <a:srgbClr val="1E1E1E"/>
              </a:solidFill>
              <a:latin typeface="Arial" panose="020B0604020202020204"/>
            </a:endParaRPr>
          </a:p>
        </p:txBody>
      </p:sp>
      <p:sp>
        <p:nvSpPr>
          <p:cNvPr id="6" name="Text Placeholder 5">
            <a:extLst>
              <a:ext uri="{FF2B5EF4-FFF2-40B4-BE49-F238E27FC236}">
                <a16:creationId xmlns:a16="http://schemas.microsoft.com/office/drawing/2014/main" id="{333EB32A-3243-4F93-A3C6-7AAA6F84D354}"/>
              </a:ext>
            </a:extLst>
          </p:cNvPr>
          <p:cNvSpPr>
            <a:spLocks noGrp="1"/>
          </p:cNvSpPr>
          <p:nvPr>
            <p:ph type="body" idx="13"/>
          </p:nvPr>
        </p:nvSpPr>
        <p:spPr>
          <a:xfrm>
            <a:off x="355600" y="1104899"/>
            <a:ext cx="11379201" cy="4963391"/>
          </a:xfrm>
        </p:spPr>
        <p:txBody>
          <a:bodyPr/>
          <a:lstStyle/>
          <a:p>
            <a:pPr marL="434340" indent="-342900">
              <a:buFont typeface="Arial" panose="020B0604020202020204" pitchFamily="34" charset="0"/>
              <a:buChar char="•"/>
            </a:pPr>
            <a:endParaRPr lang="en-US" sz="2000" dirty="0">
              <a:solidFill>
                <a:srgbClr val="333333"/>
              </a:solidFill>
              <a:effectLst/>
              <a:latin typeface="Arial" panose="020B0604020202020204" pitchFamily="34" charset="0"/>
              <a:ea typeface="Calibri" panose="020F0502020204030204" pitchFamily="34" charset="0"/>
            </a:endParaRPr>
          </a:p>
          <a:p>
            <a:pPr marL="434340" indent="-342900">
              <a:buFont typeface="Arial" panose="020B0604020202020204" pitchFamily="34" charset="0"/>
              <a:buChar char="•"/>
            </a:pPr>
            <a:endParaRPr lang="en-US" dirty="0">
              <a:solidFill>
                <a:srgbClr val="333333"/>
              </a:solidFill>
              <a:latin typeface="Arial" panose="020B0604020202020204" pitchFamily="34" charset="0"/>
              <a:ea typeface="Calibri" panose="020F0502020204030204" pitchFamily="34" charset="0"/>
            </a:endParaRPr>
          </a:p>
          <a:p>
            <a:pPr marL="434340" indent="-342900">
              <a:buFont typeface="Arial" panose="020B0604020202020204" pitchFamily="34" charset="0"/>
              <a:buChar char="•"/>
            </a:pPr>
            <a:endParaRPr lang="en-US" sz="2000" dirty="0">
              <a:solidFill>
                <a:srgbClr val="333333"/>
              </a:solidFill>
              <a:effectLst/>
              <a:latin typeface="Arial" panose="020B0604020202020204" pitchFamily="34" charset="0"/>
              <a:ea typeface="Calibri" panose="020F0502020204030204" pitchFamily="34" charset="0"/>
            </a:endParaRPr>
          </a:p>
          <a:p>
            <a:pPr marL="434340" indent="-342900">
              <a:buFont typeface="Arial" panose="020B0604020202020204" pitchFamily="34" charset="0"/>
              <a:buChar char="•"/>
            </a:pPr>
            <a:endParaRPr lang="en-US" dirty="0">
              <a:solidFill>
                <a:srgbClr val="333333"/>
              </a:solidFill>
              <a:latin typeface="Arial" panose="020B0604020202020204" pitchFamily="34" charset="0"/>
              <a:ea typeface="Calibri" panose="020F0502020204030204" pitchFamily="34" charset="0"/>
            </a:endParaRPr>
          </a:p>
          <a:p>
            <a:pPr marL="434340" indent="-342900">
              <a:buFont typeface="Arial" panose="020B0604020202020204" pitchFamily="34" charset="0"/>
              <a:buChar char="•"/>
            </a:pPr>
            <a:endParaRPr lang="en-US" sz="2000" dirty="0">
              <a:solidFill>
                <a:srgbClr val="333333"/>
              </a:solidFill>
              <a:effectLst/>
              <a:latin typeface="Arial" panose="020B0604020202020204" pitchFamily="34" charset="0"/>
              <a:ea typeface="Calibri" panose="020F0502020204030204" pitchFamily="34" charset="0"/>
            </a:endParaRPr>
          </a:p>
          <a:p>
            <a:pPr marL="434340" indent="-342900">
              <a:buFont typeface="Arial" panose="020B0604020202020204" pitchFamily="34" charset="0"/>
              <a:buChar char="•"/>
            </a:pPr>
            <a:endParaRPr lang="en-US" dirty="0">
              <a:solidFill>
                <a:srgbClr val="333333"/>
              </a:solidFill>
              <a:latin typeface="Arial" panose="020B0604020202020204" pitchFamily="34" charset="0"/>
              <a:ea typeface="Calibri" panose="020F0502020204030204" pitchFamily="34" charset="0"/>
            </a:endParaRPr>
          </a:p>
          <a:p>
            <a:pPr marL="434340" indent="-342900">
              <a:buFont typeface="Arial" panose="020B0604020202020204" pitchFamily="34" charset="0"/>
              <a:buChar char="•"/>
            </a:pPr>
            <a:endParaRPr lang="en-US" sz="2000" dirty="0">
              <a:solidFill>
                <a:srgbClr val="333333"/>
              </a:solidFill>
              <a:effectLst/>
              <a:latin typeface="Arial" panose="020B0604020202020204" pitchFamily="34" charset="0"/>
              <a:ea typeface="Calibri" panose="020F0502020204030204" pitchFamily="34" charset="0"/>
            </a:endParaRPr>
          </a:p>
          <a:p>
            <a:pPr marL="434340" indent="-342900">
              <a:buFont typeface="Arial" panose="020B0604020202020204" pitchFamily="34" charset="0"/>
              <a:buChar char="•"/>
            </a:pPr>
            <a:endParaRPr lang="en-US" dirty="0">
              <a:solidFill>
                <a:srgbClr val="333333"/>
              </a:solidFill>
              <a:latin typeface="Arial" panose="020B0604020202020204" pitchFamily="34" charset="0"/>
              <a:ea typeface="Calibri" panose="020F0502020204030204" pitchFamily="34" charset="0"/>
            </a:endParaRPr>
          </a:p>
          <a:p>
            <a:pPr marL="434340" indent="-342900">
              <a:buFont typeface="Arial" panose="020B0604020202020204" pitchFamily="34" charset="0"/>
              <a:buChar char="•"/>
            </a:pPr>
            <a:r>
              <a:rPr lang="en-US" sz="2000" dirty="0">
                <a:solidFill>
                  <a:srgbClr val="333333"/>
                </a:solidFill>
                <a:effectLst/>
                <a:latin typeface="Arial" panose="020B0604020202020204" pitchFamily="34" charset="0"/>
                <a:ea typeface="Calibri" panose="020F0502020204030204" pitchFamily="34" charset="0"/>
              </a:rPr>
              <a:t>During the outage, Concur users will still be able to create, submit, and approve Expense and PCard Statement Reports in Concur.  </a:t>
            </a:r>
          </a:p>
          <a:p>
            <a:pPr marL="434340" indent="-342900">
              <a:buFont typeface="Arial" panose="020B0604020202020204" pitchFamily="34" charset="0"/>
              <a:buChar char="•"/>
            </a:pPr>
            <a:r>
              <a:rPr lang="en-US" sz="2000" u="sng" dirty="0">
                <a:solidFill>
                  <a:srgbClr val="333333"/>
                </a:solidFill>
                <a:effectLst/>
                <a:latin typeface="Arial" panose="020B0604020202020204" pitchFamily="34" charset="0"/>
                <a:ea typeface="Calibri" panose="020F0502020204030204" pitchFamily="34" charset="0"/>
              </a:rPr>
              <a:t>Payments and postings to the GL will not occur during the outage but will resume on a normal schedule starting Monday 4/24 at 8AM.</a:t>
            </a:r>
          </a:p>
          <a:p>
            <a:pPr marL="800100" lvl="1" indent="-342900">
              <a:buFont typeface="Arial" panose="020B0604020202020204" pitchFamily="34" charset="0"/>
              <a:buChar char="•"/>
            </a:pPr>
            <a:r>
              <a:rPr lang="en-US" b="0" dirty="0">
                <a:solidFill>
                  <a:srgbClr val="333333"/>
                </a:solidFill>
                <a:latin typeface="Arial" panose="020B0604020202020204" pitchFamily="34" charset="0"/>
              </a:rPr>
              <a:t>Includes payments to Citibank and out-of-pocket reimbursements to individuals</a:t>
            </a:r>
            <a:endParaRPr lang="en-US" b="0" dirty="0"/>
          </a:p>
          <a:p>
            <a:pPr marL="434340" indent="-342900">
              <a:buFont typeface="Arial" panose="020B0604020202020204" pitchFamily="34" charset="0"/>
              <a:buChar char="•"/>
            </a:pPr>
            <a:endParaRPr lang="en-US" dirty="0"/>
          </a:p>
        </p:txBody>
      </p:sp>
      <p:graphicFrame>
        <p:nvGraphicFramePr>
          <p:cNvPr id="9" name="Table 5">
            <a:extLst>
              <a:ext uri="{FF2B5EF4-FFF2-40B4-BE49-F238E27FC236}">
                <a16:creationId xmlns:a16="http://schemas.microsoft.com/office/drawing/2014/main" id="{5BD5BF75-56E7-4C11-A0FE-69E31E6A285E}"/>
              </a:ext>
            </a:extLst>
          </p:cNvPr>
          <p:cNvGraphicFramePr>
            <a:graphicFrameLocks/>
          </p:cNvGraphicFramePr>
          <p:nvPr>
            <p:extLst>
              <p:ext uri="{D42A27DB-BD31-4B8C-83A1-F6EECF244321}">
                <p14:modId xmlns:p14="http://schemas.microsoft.com/office/powerpoint/2010/main" val="1728574869"/>
              </p:ext>
            </p:extLst>
          </p:nvPr>
        </p:nvGraphicFramePr>
        <p:xfrm>
          <a:off x="355598" y="1365045"/>
          <a:ext cx="10737972" cy="2456754"/>
        </p:xfrm>
        <a:graphic>
          <a:graphicData uri="http://schemas.openxmlformats.org/drawingml/2006/table">
            <a:tbl>
              <a:tblPr firstRow="1" bandRow="1"/>
              <a:tblGrid>
                <a:gridCol w="6551148">
                  <a:extLst>
                    <a:ext uri="{9D8B030D-6E8A-4147-A177-3AD203B41FA5}">
                      <a16:colId xmlns:a16="http://schemas.microsoft.com/office/drawing/2014/main" val="3728972663"/>
                    </a:ext>
                  </a:extLst>
                </a:gridCol>
                <a:gridCol w="4186824">
                  <a:extLst>
                    <a:ext uri="{9D8B030D-6E8A-4147-A177-3AD203B41FA5}">
                      <a16:colId xmlns:a16="http://schemas.microsoft.com/office/drawing/2014/main" val="2820405349"/>
                    </a:ext>
                  </a:extLst>
                </a:gridCol>
              </a:tblGrid>
              <a:tr h="419939">
                <a:tc>
                  <a:txBody>
                    <a:bodyPr/>
                    <a:lstStyle>
                      <a:lvl1pPr marL="0" algn="l" defTabSz="914400" rtl="0" eaLnBrk="1" latinLnBrk="0" hangingPunct="1">
                        <a:defRPr sz="1800" b="1" kern="1200">
                          <a:solidFill>
                            <a:schemeClr val="lt1"/>
                          </a:solidFill>
                          <a:latin typeface="Arial"/>
                          <a:cs typeface="Arial"/>
                        </a:defRPr>
                      </a:lvl1pPr>
                      <a:lvl2pPr marL="457200" algn="l" defTabSz="914400" rtl="0" eaLnBrk="1" latinLnBrk="0" hangingPunct="1">
                        <a:defRPr sz="1800" b="1" kern="1200">
                          <a:solidFill>
                            <a:schemeClr val="lt1"/>
                          </a:solidFill>
                          <a:latin typeface="Arial"/>
                          <a:cs typeface="Arial"/>
                        </a:defRPr>
                      </a:lvl2pPr>
                      <a:lvl3pPr marL="914400" algn="l" defTabSz="914400" rtl="0" eaLnBrk="1" latinLnBrk="0" hangingPunct="1">
                        <a:defRPr sz="1800" b="1" kern="1200">
                          <a:solidFill>
                            <a:schemeClr val="lt1"/>
                          </a:solidFill>
                          <a:latin typeface="Arial"/>
                          <a:cs typeface="Arial"/>
                        </a:defRPr>
                      </a:lvl3pPr>
                      <a:lvl4pPr marL="1371600" algn="l" defTabSz="914400" rtl="0" eaLnBrk="1" latinLnBrk="0" hangingPunct="1">
                        <a:defRPr sz="1800" b="1" kern="1200">
                          <a:solidFill>
                            <a:schemeClr val="lt1"/>
                          </a:solidFill>
                          <a:latin typeface="Arial"/>
                          <a:cs typeface="Arial"/>
                        </a:defRPr>
                      </a:lvl4pPr>
                      <a:lvl5pPr marL="1828800" algn="l" defTabSz="914400" rtl="0" eaLnBrk="1" latinLnBrk="0" hangingPunct="1">
                        <a:defRPr sz="1800" b="1" kern="1200">
                          <a:solidFill>
                            <a:schemeClr val="lt1"/>
                          </a:solidFill>
                          <a:latin typeface="Arial"/>
                          <a:cs typeface="Arial"/>
                        </a:defRPr>
                      </a:lvl5pPr>
                      <a:lvl6pPr marL="2286000" algn="l" defTabSz="914400" rtl="0" eaLnBrk="1" latinLnBrk="0" hangingPunct="1">
                        <a:defRPr sz="1800" b="1" kern="1200">
                          <a:solidFill>
                            <a:schemeClr val="lt1"/>
                          </a:solidFill>
                          <a:latin typeface="Arial"/>
                          <a:cs typeface="Arial"/>
                        </a:defRPr>
                      </a:lvl6pPr>
                      <a:lvl7pPr marL="2743200" algn="l" defTabSz="914400" rtl="0" eaLnBrk="1" latinLnBrk="0" hangingPunct="1">
                        <a:defRPr sz="1800" b="1" kern="1200">
                          <a:solidFill>
                            <a:schemeClr val="lt1"/>
                          </a:solidFill>
                          <a:latin typeface="Arial"/>
                          <a:cs typeface="Arial"/>
                        </a:defRPr>
                      </a:lvl7pPr>
                      <a:lvl8pPr marL="3200400" algn="l" defTabSz="914400" rtl="0" eaLnBrk="1" latinLnBrk="0" hangingPunct="1">
                        <a:defRPr sz="1800" b="1" kern="1200">
                          <a:solidFill>
                            <a:schemeClr val="lt1"/>
                          </a:solidFill>
                          <a:latin typeface="Arial"/>
                          <a:cs typeface="Arial"/>
                        </a:defRPr>
                      </a:lvl8pPr>
                      <a:lvl9pPr marL="3657600" algn="l" defTabSz="914400" rtl="0" eaLnBrk="1" latinLnBrk="0" hangingPunct="1">
                        <a:defRPr sz="1800" b="1" kern="1200">
                          <a:solidFill>
                            <a:schemeClr val="lt1"/>
                          </a:solidFill>
                          <a:latin typeface="Arial"/>
                          <a:cs typeface="Arial"/>
                        </a:defRPr>
                      </a:lvl9pPr>
                    </a:lstStyle>
                    <a:p>
                      <a:endParaRPr lang="en-US" dirty="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8996A0"/>
                    </a:solidFill>
                  </a:tcPr>
                </a:tc>
                <a:tc>
                  <a:txBody>
                    <a:bodyPr/>
                    <a:lstStyle>
                      <a:lvl1pPr marL="0" algn="l" defTabSz="914400" rtl="0" eaLnBrk="1" latinLnBrk="0" hangingPunct="1">
                        <a:defRPr sz="1800" b="1" kern="1200">
                          <a:solidFill>
                            <a:schemeClr val="lt1"/>
                          </a:solidFill>
                          <a:latin typeface="Arial"/>
                          <a:cs typeface="Arial"/>
                        </a:defRPr>
                      </a:lvl1pPr>
                      <a:lvl2pPr marL="457200" algn="l" defTabSz="914400" rtl="0" eaLnBrk="1" latinLnBrk="0" hangingPunct="1">
                        <a:defRPr sz="1800" b="1" kern="1200">
                          <a:solidFill>
                            <a:schemeClr val="lt1"/>
                          </a:solidFill>
                          <a:latin typeface="Arial"/>
                          <a:cs typeface="Arial"/>
                        </a:defRPr>
                      </a:lvl2pPr>
                      <a:lvl3pPr marL="914400" algn="l" defTabSz="914400" rtl="0" eaLnBrk="1" latinLnBrk="0" hangingPunct="1">
                        <a:defRPr sz="1800" b="1" kern="1200">
                          <a:solidFill>
                            <a:schemeClr val="lt1"/>
                          </a:solidFill>
                          <a:latin typeface="Arial"/>
                          <a:cs typeface="Arial"/>
                        </a:defRPr>
                      </a:lvl3pPr>
                      <a:lvl4pPr marL="1371600" algn="l" defTabSz="914400" rtl="0" eaLnBrk="1" latinLnBrk="0" hangingPunct="1">
                        <a:defRPr sz="1800" b="1" kern="1200">
                          <a:solidFill>
                            <a:schemeClr val="lt1"/>
                          </a:solidFill>
                          <a:latin typeface="Arial"/>
                          <a:cs typeface="Arial"/>
                        </a:defRPr>
                      </a:lvl4pPr>
                      <a:lvl5pPr marL="1828800" algn="l" defTabSz="914400" rtl="0" eaLnBrk="1" latinLnBrk="0" hangingPunct="1">
                        <a:defRPr sz="1800" b="1" kern="1200">
                          <a:solidFill>
                            <a:schemeClr val="lt1"/>
                          </a:solidFill>
                          <a:latin typeface="Arial"/>
                          <a:cs typeface="Arial"/>
                        </a:defRPr>
                      </a:lvl5pPr>
                      <a:lvl6pPr marL="2286000" algn="l" defTabSz="914400" rtl="0" eaLnBrk="1" latinLnBrk="0" hangingPunct="1">
                        <a:defRPr sz="1800" b="1" kern="1200">
                          <a:solidFill>
                            <a:schemeClr val="lt1"/>
                          </a:solidFill>
                          <a:latin typeface="Arial"/>
                          <a:cs typeface="Arial"/>
                        </a:defRPr>
                      </a:lvl6pPr>
                      <a:lvl7pPr marL="2743200" algn="l" defTabSz="914400" rtl="0" eaLnBrk="1" latinLnBrk="0" hangingPunct="1">
                        <a:defRPr sz="1800" b="1" kern="1200">
                          <a:solidFill>
                            <a:schemeClr val="lt1"/>
                          </a:solidFill>
                          <a:latin typeface="Arial"/>
                          <a:cs typeface="Arial"/>
                        </a:defRPr>
                      </a:lvl7pPr>
                      <a:lvl8pPr marL="3200400" algn="l" defTabSz="914400" rtl="0" eaLnBrk="1" latinLnBrk="0" hangingPunct="1">
                        <a:defRPr sz="1800" b="1" kern="1200">
                          <a:solidFill>
                            <a:schemeClr val="lt1"/>
                          </a:solidFill>
                          <a:latin typeface="Arial"/>
                          <a:cs typeface="Arial"/>
                        </a:defRPr>
                      </a:lvl8pPr>
                      <a:lvl9pPr marL="3657600" algn="l" defTabSz="914400" rtl="0" eaLnBrk="1" latinLnBrk="0" hangingPunct="1">
                        <a:defRPr sz="1800" b="1" kern="1200">
                          <a:solidFill>
                            <a:schemeClr val="lt1"/>
                          </a:solidFill>
                          <a:latin typeface="Arial"/>
                          <a:cs typeface="Arial"/>
                        </a:defRPr>
                      </a:lvl9pPr>
                    </a:lstStyle>
                    <a:p>
                      <a:r>
                        <a:rPr lang="en-US" dirty="0"/>
                        <a:t>Due by</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8996A0"/>
                    </a:solidFill>
                  </a:tcPr>
                </a:tc>
                <a:extLst>
                  <a:ext uri="{0D108BD9-81ED-4DB2-BD59-A6C34878D82A}">
                    <a16:rowId xmlns:a16="http://schemas.microsoft.com/office/drawing/2014/main" val="644851040"/>
                  </a:ext>
                </a:extLst>
              </a:tr>
              <a:tr h="1001348">
                <a:tc>
                  <a:txBody>
                    <a:bodyPr/>
                    <a:lstStyle>
                      <a:lvl1pPr marL="0" algn="l" defTabSz="914400" rtl="0" eaLnBrk="1" latinLnBrk="0" hangingPunct="1">
                        <a:defRPr sz="1800" kern="1200">
                          <a:solidFill>
                            <a:schemeClr val="dk1"/>
                          </a:solidFill>
                          <a:latin typeface="Arial"/>
                          <a:cs typeface="Arial"/>
                        </a:defRPr>
                      </a:lvl1pPr>
                      <a:lvl2pPr marL="457200" algn="l" defTabSz="914400" rtl="0" eaLnBrk="1" latinLnBrk="0" hangingPunct="1">
                        <a:defRPr sz="1800" kern="1200">
                          <a:solidFill>
                            <a:schemeClr val="dk1"/>
                          </a:solidFill>
                          <a:latin typeface="Arial"/>
                          <a:cs typeface="Arial"/>
                        </a:defRPr>
                      </a:lvl2pPr>
                      <a:lvl3pPr marL="914400" algn="l" defTabSz="914400" rtl="0" eaLnBrk="1" latinLnBrk="0" hangingPunct="1">
                        <a:defRPr sz="1800" kern="1200">
                          <a:solidFill>
                            <a:schemeClr val="dk1"/>
                          </a:solidFill>
                          <a:latin typeface="Arial"/>
                          <a:cs typeface="Arial"/>
                        </a:defRPr>
                      </a:lvl3pPr>
                      <a:lvl4pPr marL="1371600" algn="l" defTabSz="914400" rtl="0" eaLnBrk="1" latinLnBrk="0" hangingPunct="1">
                        <a:defRPr sz="1800" kern="1200">
                          <a:solidFill>
                            <a:schemeClr val="dk1"/>
                          </a:solidFill>
                          <a:latin typeface="Arial"/>
                          <a:cs typeface="Arial"/>
                        </a:defRPr>
                      </a:lvl4pPr>
                      <a:lvl5pPr marL="1828800" algn="l" defTabSz="914400" rtl="0" eaLnBrk="1" latinLnBrk="0" hangingPunct="1">
                        <a:defRPr sz="1800" kern="1200">
                          <a:solidFill>
                            <a:schemeClr val="dk1"/>
                          </a:solidFill>
                          <a:latin typeface="Arial"/>
                          <a:cs typeface="Arial"/>
                        </a:defRPr>
                      </a:lvl5pPr>
                      <a:lvl6pPr marL="2286000" algn="l" defTabSz="914400" rtl="0" eaLnBrk="1" latinLnBrk="0" hangingPunct="1">
                        <a:defRPr sz="1800" kern="1200">
                          <a:solidFill>
                            <a:schemeClr val="dk1"/>
                          </a:solidFill>
                          <a:latin typeface="Arial"/>
                          <a:cs typeface="Arial"/>
                        </a:defRPr>
                      </a:lvl6pPr>
                      <a:lvl7pPr marL="2743200" algn="l" defTabSz="914400" rtl="0" eaLnBrk="1" latinLnBrk="0" hangingPunct="1">
                        <a:defRPr sz="1800" kern="1200">
                          <a:solidFill>
                            <a:schemeClr val="dk1"/>
                          </a:solidFill>
                          <a:latin typeface="Arial"/>
                          <a:cs typeface="Arial"/>
                        </a:defRPr>
                      </a:lvl7pPr>
                      <a:lvl8pPr marL="3200400" algn="l" defTabSz="914400" rtl="0" eaLnBrk="1" latinLnBrk="0" hangingPunct="1">
                        <a:defRPr sz="1800" kern="1200">
                          <a:solidFill>
                            <a:schemeClr val="dk1"/>
                          </a:solidFill>
                          <a:latin typeface="Arial"/>
                          <a:cs typeface="Arial"/>
                        </a:defRPr>
                      </a:lvl8pPr>
                      <a:lvl9pPr marL="3657600" algn="l" defTabSz="914400" rtl="0" eaLnBrk="1" latinLnBrk="0" hangingPunct="1">
                        <a:defRPr sz="1800" kern="1200">
                          <a:solidFill>
                            <a:schemeClr val="dk1"/>
                          </a:solidFill>
                          <a:latin typeface="Arial"/>
                          <a:cs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rgbClr val="000000"/>
                          </a:solidFill>
                          <a:effectLst/>
                          <a:latin typeface="Arial" panose="020B0604020202020204" pitchFamily="34" charset="0"/>
                          <a:cs typeface="+mn-cs"/>
                        </a:rPr>
                        <a:t>Concur Expense Reports </a:t>
                      </a:r>
                      <a:r>
                        <a:rPr lang="en-US" sz="1800" b="0" kern="1200" dirty="0">
                          <a:solidFill>
                            <a:srgbClr val="000000"/>
                          </a:solidFill>
                          <a:effectLst/>
                          <a:latin typeface="Arial" panose="020B0604020202020204" pitchFamily="34" charset="0"/>
                          <a:cs typeface="+mn-cs"/>
                        </a:rPr>
                        <a:t>must be fully approved with no exceptions to be paid prior to the outage</a:t>
                      </a:r>
                    </a:p>
                    <a:p>
                      <a:endParaRPr lang="en-US"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8996A0">
                        <a:tint val="40000"/>
                      </a:srgbClr>
                    </a:solidFill>
                  </a:tcPr>
                </a:tc>
                <a:tc>
                  <a:txBody>
                    <a:bodyPr/>
                    <a:lstStyle>
                      <a:lvl1pPr marL="0" algn="l" defTabSz="914400" rtl="0" eaLnBrk="1" latinLnBrk="0" hangingPunct="1">
                        <a:defRPr sz="1800" kern="1200">
                          <a:solidFill>
                            <a:schemeClr val="dk1"/>
                          </a:solidFill>
                          <a:latin typeface="Arial"/>
                          <a:cs typeface="Arial"/>
                        </a:defRPr>
                      </a:lvl1pPr>
                      <a:lvl2pPr marL="457200" algn="l" defTabSz="914400" rtl="0" eaLnBrk="1" latinLnBrk="0" hangingPunct="1">
                        <a:defRPr sz="1800" kern="1200">
                          <a:solidFill>
                            <a:schemeClr val="dk1"/>
                          </a:solidFill>
                          <a:latin typeface="Arial"/>
                          <a:cs typeface="Arial"/>
                        </a:defRPr>
                      </a:lvl2pPr>
                      <a:lvl3pPr marL="914400" algn="l" defTabSz="914400" rtl="0" eaLnBrk="1" latinLnBrk="0" hangingPunct="1">
                        <a:defRPr sz="1800" kern="1200">
                          <a:solidFill>
                            <a:schemeClr val="dk1"/>
                          </a:solidFill>
                          <a:latin typeface="Arial"/>
                          <a:cs typeface="Arial"/>
                        </a:defRPr>
                      </a:lvl3pPr>
                      <a:lvl4pPr marL="1371600" algn="l" defTabSz="914400" rtl="0" eaLnBrk="1" latinLnBrk="0" hangingPunct="1">
                        <a:defRPr sz="1800" kern="1200">
                          <a:solidFill>
                            <a:schemeClr val="dk1"/>
                          </a:solidFill>
                          <a:latin typeface="Arial"/>
                          <a:cs typeface="Arial"/>
                        </a:defRPr>
                      </a:lvl4pPr>
                      <a:lvl5pPr marL="1828800" algn="l" defTabSz="914400" rtl="0" eaLnBrk="1" latinLnBrk="0" hangingPunct="1">
                        <a:defRPr sz="1800" kern="1200">
                          <a:solidFill>
                            <a:schemeClr val="dk1"/>
                          </a:solidFill>
                          <a:latin typeface="Arial"/>
                          <a:cs typeface="Arial"/>
                        </a:defRPr>
                      </a:lvl5pPr>
                      <a:lvl6pPr marL="2286000" algn="l" defTabSz="914400" rtl="0" eaLnBrk="1" latinLnBrk="0" hangingPunct="1">
                        <a:defRPr sz="1800" kern="1200">
                          <a:solidFill>
                            <a:schemeClr val="dk1"/>
                          </a:solidFill>
                          <a:latin typeface="Arial"/>
                          <a:cs typeface="Arial"/>
                        </a:defRPr>
                      </a:lvl6pPr>
                      <a:lvl7pPr marL="2743200" algn="l" defTabSz="914400" rtl="0" eaLnBrk="1" latinLnBrk="0" hangingPunct="1">
                        <a:defRPr sz="1800" kern="1200">
                          <a:solidFill>
                            <a:schemeClr val="dk1"/>
                          </a:solidFill>
                          <a:latin typeface="Arial"/>
                          <a:cs typeface="Arial"/>
                        </a:defRPr>
                      </a:lvl7pPr>
                      <a:lvl8pPr marL="3200400" algn="l" defTabSz="914400" rtl="0" eaLnBrk="1" latinLnBrk="0" hangingPunct="1">
                        <a:defRPr sz="1800" kern="1200">
                          <a:solidFill>
                            <a:schemeClr val="dk1"/>
                          </a:solidFill>
                          <a:latin typeface="Arial"/>
                          <a:cs typeface="Arial"/>
                        </a:defRPr>
                      </a:lvl8pPr>
                      <a:lvl9pPr marL="3657600" algn="l" defTabSz="914400" rtl="0" eaLnBrk="1" latinLnBrk="0" hangingPunct="1">
                        <a:defRPr sz="1800" kern="1200">
                          <a:solidFill>
                            <a:schemeClr val="dk1"/>
                          </a:solidFill>
                          <a:latin typeface="Arial"/>
                          <a:cs typeface="Arial"/>
                        </a:defRPr>
                      </a:lvl9pPr>
                    </a:lstStyle>
                    <a:p>
                      <a:pPr>
                        <a:buFont typeface="Arial" pitchFamily="34" charset="0"/>
                        <a:buNone/>
                      </a:pPr>
                      <a:r>
                        <a:rPr lang="en-US" sz="1600" b="1" dirty="0">
                          <a:solidFill>
                            <a:srgbClr val="C00000"/>
                          </a:solidFill>
                          <a:latin typeface="Arial" panose="020B0604020202020204" pitchFamily="34" charset="0"/>
                          <a:cs typeface="Arial" panose="020B0604020202020204" pitchFamily="34" charset="0"/>
                        </a:rPr>
                        <a:t>Friday, April 14th, 5PM</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8996A0">
                        <a:tint val="40000"/>
                      </a:srgbClr>
                    </a:solidFill>
                  </a:tcPr>
                </a:tc>
                <a:extLst>
                  <a:ext uri="{0D108BD9-81ED-4DB2-BD59-A6C34878D82A}">
                    <a16:rowId xmlns:a16="http://schemas.microsoft.com/office/drawing/2014/main" val="1992161665"/>
                  </a:ext>
                </a:extLst>
              </a:tr>
              <a:tr h="1035467">
                <a:tc>
                  <a:txBody>
                    <a:bodyPr/>
                    <a:lstStyle>
                      <a:lvl1pPr marL="0" algn="l" defTabSz="914400" rtl="0" eaLnBrk="1" latinLnBrk="0" hangingPunct="1">
                        <a:defRPr sz="1800" kern="1200">
                          <a:solidFill>
                            <a:schemeClr val="dk1"/>
                          </a:solidFill>
                          <a:latin typeface="Arial"/>
                          <a:cs typeface="Arial"/>
                        </a:defRPr>
                      </a:lvl1pPr>
                      <a:lvl2pPr marL="457200" algn="l" defTabSz="914400" rtl="0" eaLnBrk="1" latinLnBrk="0" hangingPunct="1">
                        <a:defRPr sz="1800" kern="1200">
                          <a:solidFill>
                            <a:schemeClr val="dk1"/>
                          </a:solidFill>
                          <a:latin typeface="Arial"/>
                          <a:cs typeface="Arial"/>
                        </a:defRPr>
                      </a:lvl2pPr>
                      <a:lvl3pPr marL="914400" algn="l" defTabSz="914400" rtl="0" eaLnBrk="1" latinLnBrk="0" hangingPunct="1">
                        <a:defRPr sz="1800" kern="1200">
                          <a:solidFill>
                            <a:schemeClr val="dk1"/>
                          </a:solidFill>
                          <a:latin typeface="Arial"/>
                          <a:cs typeface="Arial"/>
                        </a:defRPr>
                      </a:lvl3pPr>
                      <a:lvl4pPr marL="1371600" algn="l" defTabSz="914400" rtl="0" eaLnBrk="1" latinLnBrk="0" hangingPunct="1">
                        <a:defRPr sz="1800" kern="1200">
                          <a:solidFill>
                            <a:schemeClr val="dk1"/>
                          </a:solidFill>
                          <a:latin typeface="Arial"/>
                          <a:cs typeface="Arial"/>
                        </a:defRPr>
                      </a:lvl4pPr>
                      <a:lvl5pPr marL="1828800" algn="l" defTabSz="914400" rtl="0" eaLnBrk="1" latinLnBrk="0" hangingPunct="1">
                        <a:defRPr sz="1800" kern="1200">
                          <a:solidFill>
                            <a:schemeClr val="dk1"/>
                          </a:solidFill>
                          <a:latin typeface="Arial"/>
                          <a:cs typeface="Arial"/>
                        </a:defRPr>
                      </a:lvl5pPr>
                      <a:lvl6pPr marL="2286000" algn="l" defTabSz="914400" rtl="0" eaLnBrk="1" latinLnBrk="0" hangingPunct="1">
                        <a:defRPr sz="1800" kern="1200">
                          <a:solidFill>
                            <a:schemeClr val="dk1"/>
                          </a:solidFill>
                          <a:latin typeface="Arial"/>
                          <a:cs typeface="Arial"/>
                        </a:defRPr>
                      </a:lvl6pPr>
                      <a:lvl7pPr marL="2743200" algn="l" defTabSz="914400" rtl="0" eaLnBrk="1" latinLnBrk="0" hangingPunct="1">
                        <a:defRPr sz="1800" kern="1200">
                          <a:solidFill>
                            <a:schemeClr val="dk1"/>
                          </a:solidFill>
                          <a:latin typeface="Arial"/>
                          <a:cs typeface="Arial"/>
                        </a:defRPr>
                      </a:lvl7pPr>
                      <a:lvl8pPr marL="3200400" algn="l" defTabSz="914400" rtl="0" eaLnBrk="1" latinLnBrk="0" hangingPunct="1">
                        <a:defRPr sz="1800" kern="1200">
                          <a:solidFill>
                            <a:schemeClr val="dk1"/>
                          </a:solidFill>
                          <a:latin typeface="Arial"/>
                          <a:cs typeface="Arial"/>
                        </a:defRPr>
                      </a:lvl8pPr>
                      <a:lvl9pPr marL="3657600" algn="l" defTabSz="914400" rtl="0" eaLnBrk="1" latinLnBrk="0" hangingPunct="1">
                        <a:defRPr sz="1800" kern="1200">
                          <a:solidFill>
                            <a:schemeClr val="dk1"/>
                          </a:solidFill>
                          <a:latin typeface="Arial"/>
                          <a:cs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rgbClr val="000000"/>
                          </a:solidFill>
                          <a:effectLst/>
                          <a:latin typeface="Arial" panose="020B0604020202020204" pitchFamily="34" charset="0"/>
                          <a:ea typeface="Calibri" panose="020F0502020204030204" pitchFamily="34" charset="0"/>
                        </a:rPr>
                        <a:t>Concur Statement Reports (PCard) </a:t>
                      </a:r>
                      <a:r>
                        <a:rPr lang="en-US" sz="1800" b="0" dirty="0">
                          <a:solidFill>
                            <a:srgbClr val="000000"/>
                          </a:solidFill>
                          <a:effectLst/>
                          <a:latin typeface="Arial" panose="020B0604020202020204" pitchFamily="34" charset="0"/>
                          <a:ea typeface="Calibri" panose="020F0502020204030204" pitchFamily="34" charset="0"/>
                        </a:rPr>
                        <a:t>must be submitted and fully approved to post to the GL </a:t>
                      </a:r>
                      <a:endParaRPr lang="en-US" sz="2400" b="0" dirty="0">
                        <a:effectLst/>
                        <a:latin typeface="Calibri" panose="020F0502020204030204" pitchFamily="34" charset="0"/>
                        <a:ea typeface="Calibri" panose="020F0502020204030204" pitchFamily="34" charset="0"/>
                      </a:endParaRPr>
                    </a:p>
                    <a:p>
                      <a:endParaRPr 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8996A0">
                        <a:tint val="20000"/>
                      </a:srgbClr>
                    </a:solidFill>
                  </a:tcPr>
                </a:tc>
                <a:tc>
                  <a:txBody>
                    <a:bodyPr/>
                    <a:lstStyle>
                      <a:lvl1pPr marL="0" algn="l" defTabSz="914400" rtl="0" eaLnBrk="1" latinLnBrk="0" hangingPunct="1">
                        <a:defRPr sz="1800" kern="1200">
                          <a:solidFill>
                            <a:schemeClr val="dk1"/>
                          </a:solidFill>
                          <a:latin typeface="Arial"/>
                          <a:cs typeface="Arial"/>
                        </a:defRPr>
                      </a:lvl1pPr>
                      <a:lvl2pPr marL="457200" algn="l" defTabSz="914400" rtl="0" eaLnBrk="1" latinLnBrk="0" hangingPunct="1">
                        <a:defRPr sz="1800" kern="1200">
                          <a:solidFill>
                            <a:schemeClr val="dk1"/>
                          </a:solidFill>
                          <a:latin typeface="Arial"/>
                          <a:cs typeface="Arial"/>
                        </a:defRPr>
                      </a:lvl2pPr>
                      <a:lvl3pPr marL="914400" algn="l" defTabSz="914400" rtl="0" eaLnBrk="1" latinLnBrk="0" hangingPunct="1">
                        <a:defRPr sz="1800" kern="1200">
                          <a:solidFill>
                            <a:schemeClr val="dk1"/>
                          </a:solidFill>
                          <a:latin typeface="Arial"/>
                          <a:cs typeface="Arial"/>
                        </a:defRPr>
                      </a:lvl3pPr>
                      <a:lvl4pPr marL="1371600" algn="l" defTabSz="914400" rtl="0" eaLnBrk="1" latinLnBrk="0" hangingPunct="1">
                        <a:defRPr sz="1800" kern="1200">
                          <a:solidFill>
                            <a:schemeClr val="dk1"/>
                          </a:solidFill>
                          <a:latin typeface="Arial"/>
                          <a:cs typeface="Arial"/>
                        </a:defRPr>
                      </a:lvl4pPr>
                      <a:lvl5pPr marL="1828800" algn="l" defTabSz="914400" rtl="0" eaLnBrk="1" latinLnBrk="0" hangingPunct="1">
                        <a:defRPr sz="1800" kern="1200">
                          <a:solidFill>
                            <a:schemeClr val="dk1"/>
                          </a:solidFill>
                          <a:latin typeface="Arial"/>
                          <a:cs typeface="Arial"/>
                        </a:defRPr>
                      </a:lvl5pPr>
                      <a:lvl6pPr marL="2286000" algn="l" defTabSz="914400" rtl="0" eaLnBrk="1" latinLnBrk="0" hangingPunct="1">
                        <a:defRPr sz="1800" kern="1200">
                          <a:solidFill>
                            <a:schemeClr val="dk1"/>
                          </a:solidFill>
                          <a:latin typeface="Arial"/>
                          <a:cs typeface="Arial"/>
                        </a:defRPr>
                      </a:lvl6pPr>
                      <a:lvl7pPr marL="2743200" algn="l" defTabSz="914400" rtl="0" eaLnBrk="1" latinLnBrk="0" hangingPunct="1">
                        <a:defRPr sz="1800" kern="1200">
                          <a:solidFill>
                            <a:schemeClr val="dk1"/>
                          </a:solidFill>
                          <a:latin typeface="Arial"/>
                          <a:cs typeface="Arial"/>
                        </a:defRPr>
                      </a:lvl7pPr>
                      <a:lvl8pPr marL="3200400" algn="l" defTabSz="914400" rtl="0" eaLnBrk="1" latinLnBrk="0" hangingPunct="1">
                        <a:defRPr sz="1800" kern="1200">
                          <a:solidFill>
                            <a:schemeClr val="dk1"/>
                          </a:solidFill>
                          <a:latin typeface="Arial"/>
                          <a:cs typeface="Arial"/>
                        </a:defRPr>
                      </a:lvl8pPr>
                      <a:lvl9pPr marL="3657600" algn="l" defTabSz="914400" rtl="0" eaLnBrk="1" latinLnBrk="0" hangingPunct="1">
                        <a:defRPr sz="1800" kern="1200">
                          <a:solidFill>
                            <a:schemeClr val="dk1"/>
                          </a:solidFill>
                          <a:latin typeface="Arial"/>
                          <a:cs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kern="1200" dirty="0">
                          <a:solidFill>
                            <a:srgbClr val="C00000"/>
                          </a:solidFill>
                          <a:latin typeface="Arial" panose="020B0604020202020204" pitchFamily="34" charset="0"/>
                          <a:ea typeface="+mn-ea"/>
                          <a:cs typeface="Arial" panose="020B0604020202020204" pitchFamily="34" charset="0"/>
                        </a:rPr>
                        <a:t>Monday, April 17th, 5PM</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8996A0">
                        <a:tint val="20000"/>
                      </a:srgbClr>
                    </a:solidFill>
                  </a:tcPr>
                </a:tc>
                <a:extLst>
                  <a:ext uri="{0D108BD9-81ED-4DB2-BD59-A6C34878D82A}">
                    <a16:rowId xmlns:a16="http://schemas.microsoft.com/office/drawing/2014/main" val="1699795004"/>
                  </a:ext>
                </a:extLst>
              </a:tr>
            </a:tbl>
          </a:graphicData>
        </a:graphic>
      </p:graphicFrame>
    </p:spTree>
    <p:extLst>
      <p:ext uri="{BB962C8B-B14F-4D97-AF65-F5344CB8AC3E}">
        <p14:creationId xmlns:p14="http://schemas.microsoft.com/office/powerpoint/2010/main" val="3920517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569419D-8ED7-47B8-B3D7-5A6DFE4884EC}"/>
              </a:ext>
            </a:extLst>
          </p:cNvPr>
          <p:cNvSpPr>
            <a:spLocks noGrp="1"/>
          </p:cNvSpPr>
          <p:nvPr>
            <p:ph type="ftr" sz="quarter" idx="11"/>
          </p:nvPr>
        </p:nvSpPr>
        <p:spPr/>
        <p:txBody>
          <a:bodyPr/>
          <a:lstStyle/>
          <a:p>
            <a:r>
              <a:rPr lang="en-US"/>
              <a:t>Oracle EBS 12.2 Cutover and Outage Plan, v0.10 Update</a:t>
            </a:r>
            <a:endParaRPr lang="en-US" dirty="0"/>
          </a:p>
        </p:txBody>
      </p:sp>
      <p:sp>
        <p:nvSpPr>
          <p:cNvPr id="3" name="Slide Number Placeholder 2">
            <a:extLst>
              <a:ext uri="{FF2B5EF4-FFF2-40B4-BE49-F238E27FC236}">
                <a16:creationId xmlns:a16="http://schemas.microsoft.com/office/drawing/2014/main" id="{2E6401E3-CB4F-470D-8FD0-4D0836DFD0D9}"/>
              </a:ext>
            </a:extLst>
          </p:cNvPr>
          <p:cNvSpPr>
            <a:spLocks noGrp="1"/>
          </p:cNvSpPr>
          <p:nvPr>
            <p:ph type="sldNum" sz="quarter" idx="12"/>
          </p:nvPr>
        </p:nvSpPr>
        <p:spPr/>
        <p:txBody>
          <a:bodyPr/>
          <a:lstStyle/>
          <a:p>
            <a:r>
              <a:rPr lang="en-US" dirty="0">
                <a:cs typeface="Arial" panose="020B0604020202020204" pitchFamily="34" charset="0"/>
              </a:rPr>
              <a:t>0</a:t>
            </a:r>
            <a:fld id="{96D00113-6CEB-874B-B511-9C45922E8F40}" type="slidenum">
              <a:rPr lang="en-US" smtClean="0">
                <a:cs typeface="Arial" panose="020B0604020202020204" pitchFamily="34" charset="0"/>
              </a:rPr>
              <a:pPr/>
              <a:t>16</a:t>
            </a:fld>
            <a:endParaRPr lang="en-US" dirty="0">
              <a:cs typeface="Arial" panose="020B0604020202020204" pitchFamily="34" charset="0"/>
            </a:endParaRPr>
          </a:p>
        </p:txBody>
      </p:sp>
      <p:sp>
        <p:nvSpPr>
          <p:cNvPr id="4" name="Title 3">
            <a:extLst>
              <a:ext uri="{FF2B5EF4-FFF2-40B4-BE49-F238E27FC236}">
                <a16:creationId xmlns:a16="http://schemas.microsoft.com/office/drawing/2014/main" id="{0F388450-7CE5-40FA-99B4-68E07A49B6D9}"/>
              </a:ext>
            </a:extLst>
          </p:cNvPr>
          <p:cNvSpPr>
            <a:spLocks noGrp="1"/>
          </p:cNvSpPr>
          <p:nvPr>
            <p:ph type="title"/>
          </p:nvPr>
        </p:nvSpPr>
        <p:spPr>
          <a:xfrm>
            <a:off x="355600" y="255742"/>
            <a:ext cx="11400512" cy="606897"/>
          </a:xfrm>
        </p:spPr>
        <p:txBody>
          <a:bodyPr/>
          <a:lstStyle/>
          <a:p>
            <a:r>
              <a:rPr lang="en-US" dirty="0">
                <a:latin typeface="Arial"/>
                <a:cs typeface="Arial"/>
              </a:rPr>
              <a:t>Oracle Outage Impact: HART</a:t>
            </a:r>
            <a:endParaRPr lang="en-US" dirty="0"/>
          </a:p>
        </p:txBody>
      </p:sp>
      <p:sp>
        <p:nvSpPr>
          <p:cNvPr id="5" name="Content Placeholder 4">
            <a:extLst>
              <a:ext uri="{FF2B5EF4-FFF2-40B4-BE49-F238E27FC236}">
                <a16:creationId xmlns:a16="http://schemas.microsoft.com/office/drawing/2014/main" id="{1106E0C9-A6CF-460E-8E73-F9C4EF0015A5}"/>
              </a:ext>
            </a:extLst>
          </p:cNvPr>
          <p:cNvSpPr>
            <a:spLocks noGrp="1"/>
          </p:cNvSpPr>
          <p:nvPr>
            <p:ph idx="1"/>
          </p:nvPr>
        </p:nvSpPr>
        <p:spPr>
          <a:xfrm>
            <a:off x="355599" y="1104900"/>
            <a:ext cx="11726279" cy="5345230"/>
          </a:xfrm>
        </p:spPr>
        <p:txBody>
          <a:bodyPr vert="horz" lIns="91440" tIns="45720" rIns="91440" bIns="45720" rtlCol="0" anchor="t">
            <a:normAutofit/>
          </a:bodyPr>
          <a:lstStyle/>
          <a:p>
            <a:pPr marL="0" indent="0">
              <a:buNone/>
            </a:pPr>
            <a:r>
              <a:rPr lang="en-US" sz="1800" dirty="0">
                <a:solidFill>
                  <a:srgbClr val="0070C0"/>
                </a:solidFill>
              </a:rPr>
              <a:t> </a:t>
            </a:r>
          </a:p>
          <a:p>
            <a:pPr>
              <a:defRPr/>
            </a:pPr>
            <a:endParaRPr lang="en-US" sz="18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1">
              <a:defRPr/>
            </a:pPr>
            <a:endParaRPr lang="en-US" dirty="0">
              <a:solidFill>
                <a:srgbClr val="1E1E1E"/>
              </a:solidFill>
              <a:latin typeface="Arial" panose="020B0604020202020204"/>
            </a:endParaRPr>
          </a:p>
        </p:txBody>
      </p:sp>
      <p:graphicFrame>
        <p:nvGraphicFramePr>
          <p:cNvPr id="7" name="Table 6">
            <a:extLst>
              <a:ext uri="{FF2B5EF4-FFF2-40B4-BE49-F238E27FC236}">
                <a16:creationId xmlns:a16="http://schemas.microsoft.com/office/drawing/2014/main" id="{5D1AA7B7-4EF9-50D1-6787-745423D56F8E}"/>
              </a:ext>
            </a:extLst>
          </p:cNvPr>
          <p:cNvGraphicFramePr>
            <a:graphicFrameLocks/>
          </p:cNvGraphicFramePr>
          <p:nvPr>
            <p:extLst>
              <p:ext uri="{D42A27DB-BD31-4B8C-83A1-F6EECF244321}">
                <p14:modId xmlns:p14="http://schemas.microsoft.com/office/powerpoint/2010/main" val="3446222699"/>
              </p:ext>
            </p:extLst>
          </p:nvPr>
        </p:nvGraphicFramePr>
        <p:xfrm>
          <a:off x="406400" y="1150143"/>
          <a:ext cx="11379200" cy="4394200"/>
        </p:xfrm>
        <a:graphic>
          <a:graphicData uri="http://schemas.openxmlformats.org/drawingml/2006/table">
            <a:tbl>
              <a:tblPr firstRow="1" bandRow="1">
                <a:tableStyleId>{5C22544A-7EE6-4342-B048-85BDC9FD1C3A}</a:tableStyleId>
              </a:tblPr>
              <a:tblGrid>
                <a:gridCol w="2465493">
                  <a:extLst>
                    <a:ext uri="{9D8B030D-6E8A-4147-A177-3AD203B41FA5}">
                      <a16:colId xmlns:a16="http://schemas.microsoft.com/office/drawing/2014/main" val="361287280"/>
                    </a:ext>
                  </a:extLst>
                </a:gridCol>
                <a:gridCol w="2736427">
                  <a:extLst>
                    <a:ext uri="{9D8B030D-6E8A-4147-A177-3AD203B41FA5}">
                      <a16:colId xmlns:a16="http://schemas.microsoft.com/office/drawing/2014/main" val="688175739"/>
                    </a:ext>
                  </a:extLst>
                </a:gridCol>
                <a:gridCol w="3122507">
                  <a:extLst>
                    <a:ext uri="{9D8B030D-6E8A-4147-A177-3AD203B41FA5}">
                      <a16:colId xmlns:a16="http://schemas.microsoft.com/office/drawing/2014/main" val="2463400394"/>
                    </a:ext>
                  </a:extLst>
                </a:gridCol>
                <a:gridCol w="3054773">
                  <a:extLst>
                    <a:ext uri="{9D8B030D-6E8A-4147-A177-3AD203B41FA5}">
                      <a16:colId xmlns:a16="http://schemas.microsoft.com/office/drawing/2014/main" val="1641383943"/>
                    </a:ext>
                  </a:extLst>
                </a:gridCol>
              </a:tblGrid>
              <a:tr h="370840">
                <a:tc>
                  <a:txBody>
                    <a:bodyPr/>
                    <a:lstStyle/>
                    <a:p>
                      <a:r>
                        <a:rPr lang="en-US" dirty="0"/>
                        <a:t>User Community</a:t>
                      </a:r>
                    </a:p>
                  </a:txBody>
                  <a:tcPr/>
                </a:tc>
                <a:tc>
                  <a:txBody>
                    <a:bodyPr/>
                    <a:lstStyle/>
                    <a:p>
                      <a:r>
                        <a:rPr lang="en-US" dirty="0"/>
                        <a:t>Reports/Data</a:t>
                      </a:r>
                    </a:p>
                  </a:txBody>
                  <a:tcPr/>
                </a:tc>
                <a:tc>
                  <a:txBody>
                    <a:bodyPr/>
                    <a:lstStyle/>
                    <a:p>
                      <a:r>
                        <a:rPr lang="en-US" dirty="0"/>
                        <a:t>Tues 4/18-Sun 4/23</a:t>
                      </a:r>
                    </a:p>
                  </a:txBody>
                  <a:tcPr/>
                </a:tc>
                <a:tc>
                  <a:txBody>
                    <a:bodyPr/>
                    <a:lstStyle/>
                    <a:p>
                      <a:r>
                        <a:rPr lang="en-US" dirty="0"/>
                        <a:t>Comments/Notes</a:t>
                      </a:r>
                    </a:p>
                  </a:txBody>
                  <a:tcPr/>
                </a:tc>
                <a:extLst>
                  <a:ext uri="{0D108BD9-81ED-4DB2-BD59-A6C34878D82A}">
                    <a16:rowId xmlns:a16="http://schemas.microsoft.com/office/drawing/2014/main" val="1469307508"/>
                  </a:ext>
                </a:extLst>
              </a:tr>
              <a:tr h="370840">
                <a:tc>
                  <a:txBody>
                    <a:bodyPr/>
                    <a:lstStyle/>
                    <a:p>
                      <a:r>
                        <a:rPr lang="en-US" sz="1200" dirty="0"/>
                        <a:t>HART Financial and Grants Management Enterprise Dashboard Users</a:t>
                      </a:r>
                    </a:p>
                  </a:txBody>
                  <a:tcPr/>
                </a:tc>
                <a:tc>
                  <a:txBody>
                    <a:bodyPr/>
                    <a:lstStyle/>
                    <a:p>
                      <a:r>
                        <a:rPr lang="en-US" sz="1200" dirty="0"/>
                        <a:t>All dashboards </a:t>
                      </a:r>
                      <a:r>
                        <a:rPr lang="en-US" sz="1200"/>
                        <a:t>containing data </a:t>
                      </a:r>
                      <a:r>
                        <a:rPr lang="en-US" sz="1200" dirty="0"/>
                        <a:t>from the financial data warehouse</a:t>
                      </a:r>
                    </a:p>
                  </a:txBody>
                  <a:tcPr/>
                </a:tc>
                <a:tc>
                  <a:txBody>
                    <a:bodyPr/>
                    <a:lstStyle/>
                    <a:p>
                      <a:pPr marL="171450" indent="-171450">
                        <a:buFont typeface="Arial" panose="020B0604020202020204" pitchFamily="34" charset="0"/>
                        <a:buChar char="•"/>
                      </a:pPr>
                      <a:r>
                        <a:rPr lang="en-US" sz="1200" dirty="0"/>
                        <a:t>Data as of 4/17 is available 4/18-4/24</a:t>
                      </a:r>
                    </a:p>
                    <a:p>
                      <a:pPr marL="171450" indent="-171450">
                        <a:buFont typeface="Arial" panose="020B0604020202020204" pitchFamily="34" charset="0"/>
                        <a:buChar char="•"/>
                      </a:pPr>
                      <a:r>
                        <a:rPr lang="en-US" sz="1200" dirty="0"/>
                        <a:t>Users are discouraged from running dashboards from Friday, 4/21 8 pm-Monday, 4/24, 8 am</a:t>
                      </a:r>
                    </a:p>
                  </a:txBody>
                  <a:tcPr/>
                </a:tc>
                <a:tc>
                  <a:txBody>
                    <a:bodyPr/>
                    <a:lstStyle/>
                    <a:p>
                      <a:pPr marL="171450" indent="-171450">
                        <a:buFont typeface="Arial" panose="020B0604020202020204" pitchFamily="34" charset="0"/>
                        <a:buChar char="•"/>
                      </a:pPr>
                      <a:r>
                        <a:rPr lang="en-US" sz="1200" dirty="0"/>
                        <a:t>Users may see error messages and inconsistent data while the dashboards are being updated from Friday, 4/21 8 pm-Monday, 4/24, 8 am</a:t>
                      </a:r>
                    </a:p>
                  </a:txBody>
                  <a:tcPr/>
                </a:tc>
                <a:extLst>
                  <a:ext uri="{0D108BD9-81ED-4DB2-BD59-A6C34878D82A}">
                    <a16:rowId xmlns:a16="http://schemas.microsoft.com/office/drawing/2014/main" val="3355314913"/>
                  </a:ext>
                </a:extLst>
              </a:tr>
              <a:tr h="370840">
                <a:tc>
                  <a:txBody>
                    <a:bodyPr/>
                    <a:lstStyle/>
                    <a:p>
                      <a:r>
                        <a:rPr lang="en-US" sz="1200" dirty="0"/>
                        <a:t>HART Self Service Financial and Grants Management Users</a:t>
                      </a:r>
                    </a:p>
                  </a:txBody>
                  <a:tcPr/>
                </a:tc>
                <a:tc>
                  <a:txBody>
                    <a:bodyPr/>
                    <a:lstStyle/>
                    <a:p>
                      <a:r>
                        <a:rPr lang="en-US" sz="1200" dirty="0"/>
                        <a:t>All data pulled from the financial data warehouse</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Data as of 4/17 is available 4/18-4/24</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Self-service users are discouraged from pulling data from Friday, 4/21 8 pm-Monday, 4/24, 8 am.</a:t>
                      </a:r>
                    </a:p>
                    <a:p>
                      <a:pPr marL="171450" indent="-171450">
                        <a:buFont typeface="Arial" panose="020B0604020202020204" pitchFamily="34" charset="0"/>
                        <a:buChar char="•"/>
                      </a:pPr>
                      <a:endParaRPr lang="en-US" sz="1200" dirty="0"/>
                    </a:p>
                  </a:txBody>
                  <a:tcPr/>
                </a:tc>
                <a:tc>
                  <a:txBody>
                    <a:bodyPr/>
                    <a:lstStyle/>
                    <a:p>
                      <a:pPr marL="171450" indent="-171450">
                        <a:buFont typeface="Arial" panose="020B0604020202020204" pitchFamily="34" charset="0"/>
                        <a:buChar char="•"/>
                      </a:pPr>
                      <a:r>
                        <a:rPr lang="en-US" sz="1200" dirty="0"/>
                        <a:t>Users that connect directly to the financial data warehouse with personal credentials will be locked out of database 4/21, 8pm-4/24, 8 am</a:t>
                      </a:r>
                    </a:p>
                    <a:p>
                      <a:pPr marL="171450" indent="-171450">
                        <a:buFont typeface="Arial" panose="020B0604020202020204" pitchFamily="34" charset="0"/>
                        <a:buChar char="•"/>
                      </a:pPr>
                      <a:r>
                        <a:rPr lang="en-US" sz="1200" dirty="0"/>
                        <a:t>Users using HART subject areas may see error messages  and inconsistent data while the dashboards are being updated from Friday, 4/21 8 pm-Monday, 4/24, 8 am</a:t>
                      </a:r>
                    </a:p>
                  </a:txBody>
                  <a:tcPr/>
                </a:tc>
                <a:extLst>
                  <a:ext uri="{0D108BD9-81ED-4DB2-BD59-A6C34878D82A}">
                    <a16:rowId xmlns:a16="http://schemas.microsoft.com/office/drawing/2014/main" val="944319748"/>
                  </a:ext>
                </a:extLst>
              </a:tr>
              <a:tr h="370840">
                <a:tc>
                  <a:txBody>
                    <a:bodyPr/>
                    <a:lstStyle/>
                    <a:p>
                      <a:r>
                        <a:rPr lang="en-US" sz="1200" dirty="0"/>
                        <a:t>HART FAS Data Hub Dashboard</a:t>
                      </a:r>
                    </a:p>
                  </a:txBody>
                  <a:tcPr/>
                </a:tc>
                <a:tc>
                  <a:txBody>
                    <a:bodyPr/>
                    <a:lstStyle/>
                    <a:p>
                      <a:r>
                        <a:rPr lang="en-US" sz="1200" dirty="0"/>
                        <a:t>All financial data found on dashboard; rest of dashboard not affected</a:t>
                      </a:r>
                    </a:p>
                    <a:p>
                      <a:endParaRPr lang="en-US" sz="1200" dirty="0"/>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Data as of 4/17 is available 4/18-4/24</a:t>
                      </a:r>
                    </a:p>
                    <a:p>
                      <a:pPr marL="171450" indent="-171450">
                        <a:buFont typeface="Arial" panose="020B0604020202020204" pitchFamily="34" charset="0"/>
                        <a:buChar char="•"/>
                      </a:pPr>
                      <a:endParaRPr lang="en-US" sz="1200" dirty="0"/>
                    </a:p>
                  </a:txBody>
                  <a:tcPr/>
                </a:tc>
                <a:tc>
                  <a:txBody>
                    <a:bodyPr/>
                    <a:lstStyle/>
                    <a:p>
                      <a:pPr marL="171450" indent="-171450">
                        <a:buFont typeface="Arial" panose="020B0604020202020204" pitchFamily="34" charset="0"/>
                        <a:buChar char="•"/>
                      </a:pPr>
                      <a:r>
                        <a:rPr lang="en-US" sz="1200" dirty="0"/>
                        <a:t>Financial data derived from IVY; same impact as </a:t>
                      </a:r>
                      <a:r>
                        <a:rPr lang="en-US" sz="1200"/>
                        <a:t>Direct Database Users below</a:t>
                      </a:r>
                    </a:p>
                  </a:txBody>
                  <a:tcPr/>
                </a:tc>
                <a:extLst>
                  <a:ext uri="{0D108BD9-81ED-4DB2-BD59-A6C34878D82A}">
                    <a16:rowId xmlns:a16="http://schemas.microsoft.com/office/drawing/2014/main" val="1659738232"/>
                  </a:ext>
                </a:extLst>
              </a:tr>
              <a:tr h="370840">
                <a:tc>
                  <a:txBody>
                    <a:bodyPr/>
                    <a:lstStyle/>
                    <a:p>
                      <a:r>
                        <a:rPr lang="en-US" sz="1200" dirty="0"/>
                        <a:t>Direct Database Users and Export Accounts outside of HART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All data pulled from the financial data warehouse</a:t>
                      </a:r>
                    </a:p>
                    <a:p>
                      <a:endParaRPr lang="en-US" sz="1200" dirty="0"/>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Data as of 4/17 is available 4/18-4/24</a:t>
                      </a:r>
                    </a:p>
                    <a:p>
                      <a:pPr marL="171450" indent="-171450">
                        <a:buFont typeface="Arial" panose="020B0604020202020204" pitchFamily="34" charset="0"/>
                        <a:buChar char="•"/>
                      </a:pPr>
                      <a:r>
                        <a:rPr lang="en-US" sz="1200" dirty="0"/>
                        <a:t>Users will be locked out of the database from Friday, 4/21 8 pm-Monday, 4/24, 8 am</a:t>
                      </a:r>
                    </a:p>
                  </a:txBody>
                  <a:tcPr/>
                </a:tc>
                <a:tc>
                  <a:txBody>
                    <a:bodyPr/>
                    <a:lstStyle/>
                    <a:p>
                      <a:pPr marL="171450" indent="-171450">
                        <a:buFont typeface="Arial" panose="020B0604020202020204" pitchFamily="34" charset="0"/>
                        <a:buChar char="•"/>
                      </a:pPr>
                      <a:r>
                        <a:rPr lang="en-US" sz="1200" dirty="0"/>
                        <a:t>For communities that use tools other than HART to pull data from the financial data warehouse.</a:t>
                      </a:r>
                    </a:p>
                  </a:txBody>
                  <a:tcPr/>
                </a:tc>
                <a:extLst>
                  <a:ext uri="{0D108BD9-81ED-4DB2-BD59-A6C34878D82A}">
                    <a16:rowId xmlns:a16="http://schemas.microsoft.com/office/drawing/2014/main" val="1966433798"/>
                  </a:ext>
                </a:extLst>
              </a:tr>
            </a:tbl>
          </a:graphicData>
        </a:graphic>
      </p:graphicFrame>
      <p:sp>
        <p:nvSpPr>
          <p:cNvPr id="8" name="TextBox 7">
            <a:extLst>
              <a:ext uri="{FF2B5EF4-FFF2-40B4-BE49-F238E27FC236}">
                <a16:creationId xmlns:a16="http://schemas.microsoft.com/office/drawing/2014/main" id="{C1E82680-2065-6EB7-0DDA-151493A3437F}"/>
              </a:ext>
            </a:extLst>
          </p:cNvPr>
          <p:cNvSpPr txBox="1"/>
          <p:nvPr/>
        </p:nvSpPr>
        <p:spPr>
          <a:xfrm>
            <a:off x="1198940" y="5648104"/>
            <a:ext cx="8901239" cy="276999"/>
          </a:xfrm>
          <a:prstGeom prst="rect">
            <a:avLst/>
          </a:prstGeom>
          <a:solidFill>
            <a:schemeClr val="accent1"/>
          </a:solidFill>
        </p:spPr>
        <p:txBody>
          <a:bodyPr wrap="square" rtlCol="0">
            <a:spAutoFit/>
          </a:bodyPr>
          <a:lstStyle/>
          <a:p>
            <a:pPr algn="ctr"/>
            <a:r>
              <a:rPr lang="en-US" sz="1200" b="1" dirty="0">
                <a:solidFill>
                  <a:schemeClr val="bg1"/>
                </a:solidFill>
                <a:latin typeface="Arial" panose="020B0604020202020204" pitchFamily="34" charset="0"/>
                <a:cs typeface="Arial" panose="020B0604020202020204" pitchFamily="34" charset="0"/>
              </a:rPr>
              <a:t>HART will be available throughout the EBS 12.2 Upgrade</a:t>
            </a:r>
          </a:p>
        </p:txBody>
      </p:sp>
    </p:spTree>
    <p:extLst>
      <p:ext uri="{BB962C8B-B14F-4D97-AF65-F5344CB8AC3E}">
        <p14:creationId xmlns:p14="http://schemas.microsoft.com/office/powerpoint/2010/main" val="36336108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C12026-1C9C-E548-9DAA-886375166C49}"/>
              </a:ext>
            </a:extLst>
          </p:cNvPr>
          <p:cNvSpPr>
            <a:spLocks noGrp="1"/>
          </p:cNvSpPr>
          <p:nvPr>
            <p:ph type="title"/>
          </p:nvPr>
        </p:nvSpPr>
        <p:spPr>
          <a:xfrm>
            <a:off x="355600" y="255742"/>
            <a:ext cx="11400512" cy="606897"/>
          </a:xfrm>
        </p:spPr>
        <p:txBody>
          <a:bodyPr/>
          <a:lstStyle/>
          <a:p>
            <a:r>
              <a:rPr lang="en-US" dirty="0">
                <a:latin typeface="Arial"/>
                <a:cs typeface="Arial"/>
              </a:rPr>
              <a:t>Oracle Outage Impact: Sponsored Research* </a:t>
            </a:r>
            <a:endParaRPr lang="en-US" dirty="0"/>
          </a:p>
        </p:txBody>
      </p:sp>
      <p:sp>
        <p:nvSpPr>
          <p:cNvPr id="5" name="Content Placeholder 4">
            <a:extLst>
              <a:ext uri="{FF2B5EF4-FFF2-40B4-BE49-F238E27FC236}">
                <a16:creationId xmlns:a16="http://schemas.microsoft.com/office/drawing/2014/main" id="{75777DBC-DE8F-9F43-9D10-53F0A06283AD}"/>
              </a:ext>
            </a:extLst>
          </p:cNvPr>
          <p:cNvSpPr>
            <a:spLocks noGrp="1"/>
          </p:cNvSpPr>
          <p:nvPr>
            <p:ph idx="1"/>
          </p:nvPr>
        </p:nvSpPr>
        <p:spPr>
          <a:xfrm>
            <a:off x="355600" y="1104900"/>
            <a:ext cx="11379200" cy="5266212"/>
          </a:xfrm>
        </p:spPr>
        <p:txBody>
          <a:bodyPr vert="horz" lIns="91440" tIns="45720" rIns="91440" bIns="45720" rtlCol="0" anchor="t">
            <a:normAutofit/>
          </a:bodyPr>
          <a:lstStyle/>
          <a:p>
            <a:pPr marL="0" indent="0">
              <a:buNone/>
            </a:pPr>
            <a:r>
              <a:rPr lang="en-US" sz="2000" dirty="0">
                <a:solidFill>
                  <a:srgbClr val="0070C0"/>
                </a:solidFill>
              </a:rPr>
              <a:t> </a:t>
            </a:r>
          </a:p>
          <a:p>
            <a:pPr marL="0" indent="0">
              <a:buNone/>
            </a:pPr>
            <a:r>
              <a:rPr lang="en-US" sz="2000" dirty="0">
                <a:solidFill>
                  <a:srgbClr val="0070C0"/>
                </a:solidFill>
              </a:rPr>
              <a:t> </a:t>
            </a:r>
          </a:p>
        </p:txBody>
      </p:sp>
      <p:sp>
        <p:nvSpPr>
          <p:cNvPr id="2" name="Footer Placeholder 1">
            <a:extLst>
              <a:ext uri="{FF2B5EF4-FFF2-40B4-BE49-F238E27FC236}">
                <a16:creationId xmlns:a16="http://schemas.microsoft.com/office/drawing/2014/main" id="{F8A3FF52-9B8B-B040-9042-DD76F77A4D2D}"/>
              </a:ext>
            </a:extLst>
          </p:cNvPr>
          <p:cNvSpPr>
            <a:spLocks noGrp="1"/>
          </p:cNvSpPr>
          <p:nvPr>
            <p:ph type="ftr" sz="quarter" idx="11"/>
          </p:nvPr>
        </p:nvSpPr>
        <p:spPr/>
        <p:txBody>
          <a:bodyPr/>
          <a:lstStyle/>
          <a:p>
            <a:r>
              <a:rPr lang="en-US"/>
              <a:t>Oracle EBS 12.2 Cutover and Outage Plan, v0.10 Update</a:t>
            </a:r>
            <a:endParaRPr lang="en-US" dirty="0"/>
          </a:p>
        </p:txBody>
      </p:sp>
      <p:sp>
        <p:nvSpPr>
          <p:cNvPr id="3" name="Slide Number Placeholder 2">
            <a:extLst>
              <a:ext uri="{FF2B5EF4-FFF2-40B4-BE49-F238E27FC236}">
                <a16:creationId xmlns:a16="http://schemas.microsoft.com/office/drawing/2014/main" id="{BC3171C4-A416-5442-A022-0161F33C8657}"/>
              </a:ext>
            </a:extLst>
          </p:cNvPr>
          <p:cNvSpPr>
            <a:spLocks noGrp="1"/>
          </p:cNvSpPr>
          <p:nvPr>
            <p:ph type="sldNum" sz="quarter" idx="12"/>
          </p:nvPr>
        </p:nvSpPr>
        <p:spPr/>
        <p:txBody>
          <a:bodyPr/>
          <a:lstStyle/>
          <a:p>
            <a:r>
              <a:rPr lang="en-US" dirty="0">
                <a:latin typeface="Arial" panose="020B0604020202020204" pitchFamily="34" charset="0"/>
                <a:cs typeface="Arial" panose="020B0604020202020204" pitchFamily="34" charset="0"/>
              </a:rPr>
              <a:t>0</a:t>
            </a:r>
            <a:fld id="{96D00113-6CEB-874B-B511-9C45922E8F40}" type="slidenum">
              <a:rPr lang="en-US" smtClean="0">
                <a:latin typeface="Arial" panose="020B0604020202020204" pitchFamily="34" charset="0"/>
                <a:cs typeface="Arial" panose="020B0604020202020204" pitchFamily="34" charset="0"/>
              </a:rPr>
              <a:pPr/>
              <a:t>17</a:t>
            </a:fld>
            <a:endParaRPr lang="en-US" dirty="0">
              <a:latin typeface="Arial" panose="020B0604020202020204" pitchFamily="34" charset="0"/>
              <a:cs typeface="Arial" panose="020B0604020202020204" pitchFamily="34" charset="0"/>
            </a:endParaRPr>
          </a:p>
        </p:txBody>
      </p:sp>
      <p:graphicFrame>
        <p:nvGraphicFramePr>
          <p:cNvPr id="6" name="Table 6">
            <a:extLst>
              <a:ext uri="{FF2B5EF4-FFF2-40B4-BE49-F238E27FC236}">
                <a16:creationId xmlns:a16="http://schemas.microsoft.com/office/drawing/2014/main" id="{E1E27988-0AD2-5EE9-40D9-2A1D0D9A0536}"/>
              </a:ext>
            </a:extLst>
          </p:cNvPr>
          <p:cNvGraphicFramePr>
            <a:graphicFrameLocks noGrp="1"/>
          </p:cNvGraphicFramePr>
          <p:nvPr>
            <p:extLst>
              <p:ext uri="{D42A27DB-BD31-4B8C-83A1-F6EECF244321}">
                <p14:modId xmlns:p14="http://schemas.microsoft.com/office/powerpoint/2010/main" val="1845974701"/>
              </p:ext>
            </p:extLst>
          </p:nvPr>
        </p:nvGraphicFramePr>
        <p:xfrm>
          <a:off x="355600" y="1020179"/>
          <a:ext cx="11658341" cy="5015653"/>
        </p:xfrm>
        <a:graphic>
          <a:graphicData uri="http://schemas.openxmlformats.org/drawingml/2006/table">
            <a:tbl>
              <a:tblPr firstRow="1" bandRow="1">
                <a:tableStyleId>{5C22544A-7EE6-4342-B048-85BDC9FD1C3A}</a:tableStyleId>
              </a:tblPr>
              <a:tblGrid>
                <a:gridCol w="2500964">
                  <a:extLst>
                    <a:ext uri="{9D8B030D-6E8A-4147-A177-3AD203B41FA5}">
                      <a16:colId xmlns:a16="http://schemas.microsoft.com/office/drawing/2014/main" val="3552941180"/>
                    </a:ext>
                  </a:extLst>
                </a:gridCol>
                <a:gridCol w="2965784">
                  <a:extLst>
                    <a:ext uri="{9D8B030D-6E8A-4147-A177-3AD203B41FA5}">
                      <a16:colId xmlns:a16="http://schemas.microsoft.com/office/drawing/2014/main" val="2093457269"/>
                    </a:ext>
                  </a:extLst>
                </a:gridCol>
                <a:gridCol w="6191593">
                  <a:extLst>
                    <a:ext uri="{9D8B030D-6E8A-4147-A177-3AD203B41FA5}">
                      <a16:colId xmlns:a16="http://schemas.microsoft.com/office/drawing/2014/main" val="4035759150"/>
                    </a:ext>
                  </a:extLst>
                </a:gridCol>
              </a:tblGrid>
              <a:tr h="0">
                <a:tc>
                  <a:txBody>
                    <a:bodyPr/>
                    <a:lstStyle/>
                    <a:p>
                      <a:r>
                        <a:rPr lang="en-US" sz="1800" dirty="0"/>
                        <a:t>System</a:t>
                      </a:r>
                    </a:p>
                  </a:txBody>
                  <a:tcPr/>
                </a:tc>
                <a:tc>
                  <a:txBody>
                    <a:bodyPr/>
                    <a:lstStyle/>
                    <a:p>
                      <a:r>
                        <a:rPr lang="en-US" sz="1800" dirty="0"/>
                        <a:t>During 4/18 - 4/24 Outage</a:t>
                      </a:r>
                    </a:p>
                  </a:txBody>
                  <a:tcPr/>
                </a:tc>
                <a:tc>
                  <a:txBody>
                    <a:bodyPr/>
                    <a:lstStyle/>
                    <a:p>
                      <a:r>
                        <a:rPr lang="en-US" sz="1800" dirty="0"/>
                        <a:t>During the Oracle Financial Outage</a:t>
                      </a:r>
                    </a:p>
                  </a:txBody>
                  <a:tcPr/>
                </a:tc>
                <a:extLst>
                  <a:ext uri="{0D108BD9-81ED-4DB2-BD59-A6C34878D82A}">
                    <a16:rowId xmlns:a16="http://schemas.microsoft.com/office/drawing/2014/main" val="1683512910"/>
                  </a:ext>
                </a:extLst>
              </a:tr>
              <a:tr h="1446512">
                <a:tc>
                  <a:txBody>
                    <a:bodyPr/>
                    <a:lstStyle/>
                    <a:p>
                      <a:r>
                        <a:rPr lang="en-US" sz="1600" dirty="0"/>
                        <a:t>GMAS</a:t>
                      </a:r>
                    </a:p>
                  </a:txBody>
                  <a:tcPr/>
                </a:tc>
                <a:tc rowSpan="3">
                  <a:txBody>
                    <a:bodyPr/>
                    <a:lstStyle/>
                    <a:p>
                      <a:pPr marL="285750" lvl="0" indent="-285750" algn="l">
                        <a:buFont typeface="Arial"/>
                        <a:buChar char="•"/>
                      </a:pPr>
                      <a:r>
                        <a:rPr lang="en-US" sz="1600" dirty="0"/>
                        <a:t>All systems are up and running</a:t>
                      </a:r>
                    </a:p>
                    <a:p>
                      <a:pPr marL="285750" lvl="0" indent="-285750" algn="l">
                        <a:buFont typeface="Arial"/>
                        <a:buChar char="•"/>
                      </a:pPr>
                      <a:r>
                        <a:rPr lang="en-US" sz="1600" dirty="0"/>
                        <a:t>Data up-to-date through 4/17/2023 (no new updates 4/18-23)</a:t>
                      </a:r>
                    </a:p>
                  </a:txBody>
                  <a:tcPr anchor="ctr"/>
                </a:tc>
                <a:tc>
                  <a:txBody>
                    <a:bodyPr/>
                    <a:lstStyle/>
                    <a:p>
                      <a:pPr marL="285750" indent="-285750">
                        <a:buFont typeface="Arial"/>
                        <a:buChar char="•"/>
                      </a:pPr>
                      <a:r>
                        <a:rPr lang="en-US" sz="1600" dirty="0"/>
                        <a:t>No new sponsored/GMAS accounts can be set up during the outage (segment revisions can be completed, but any new/modified accounts will not be sent until 4/24/2023</a:t>
                      </a:r>
                    </a:p>
                    <a:p>
                      <a:pPr marL="285750" indent="-285750">
                        <a:buFont typeface="Arial"/>
                        <a:buChar char="•"/>
                      </a:pPr>
                      <a:r>
                        <a:rPr lang="en-US" sz="1600" dirty="0"/>
                        <a:t>Sponsored budgets will not be sent to the GL until 4/24/2023</a:t>
                      </a:r>
                    </a:p>
                    <a:p>
                      <a:pPr marL="285750" indent="-285750">
                        <a:buFont typeface="Arial"/>
                        <a:buChar char="•"/>
                      </a:pPr>
                      <a:r>
                        <a:rPr lang="en-US" sz="1600" dirty="0"/>
                        <a:t>Interim financial deliverables with “deliverable period end dates” of 03/31/2023 or prior will be processed normally</a:t>
                      </a:r>
                    </a:p>
                    <a:p>
                      <a:pPr marL="285750" indent="-285750">
                        <a:buFont typeface="Arial"/>
                        <a:buChar char="•"/>
                      </a:pPr>
                      <a:r>
                        <a:rPr lang="en-US" sz="1600" dirty="0"/>
                        <a:t>Final financial deliverables can be processed if journal adjustments have been documented and a final figure has been identified</a:t>
                      </a:r>
                    </a:p>
                    <a:p>
                      <a:pPr marL="285750" indent="-285750">
                        <a:buFont typeface="Arial"/>
                        <a:buChar char="•"/>
                      </a:pPr>
                      <a:r>
                        <a:rPr lang="en-US" sz="1600" dirty="0"/>
                        <a:t>For sponsored payments, receipts can be created and receivables can be updated, however payments will not post to the GL until after the outage is complete</a:t>
                      </a:r>
                    </a:p>
                    <a:p>
                      <a:pPr marL="285750" indent="-285750">
                        <a:buFont typeface="Arial"/>
                        <a:buChar char="•"/>
                      </a:pPr>
                      <a:r>
                        <a:rPr lang="en-US" sz="1600" dirty="0"/>
                        <a:t>No letter of credit (LOC) draws will occur during the outage, but draws will resume their normal schedule after the outage is complete</a:t>
                      </a:r>
                    </a:p>
                  </a:txBody>
                  <a:tcPr/>
                </a:tc>
                <a:extLst>
                  <a:ext uri="{0D108BD9-81ED-4DB2-BD59-A6C34878D82A}">
                    <a16:rowId xmlns:a16="http://schemas.microsoft.com/office/drawing/2014/main" val="1429631033"/>
                  </a:ext>
                </a:extLst>
              </a:tr>
              <a:tr h="453813">
                <a:tc>
                  <a:txBody>
                    <a:bodyPr/>
                    <a:lstStyle/>
                    <a:p>
                      <a:r>
                        <a:rPr lang="en-US" sz="1600" dirty="0"/>
                        <a:t>PI Dashboard</a:t>
                      </a:r>
                    </a:p>
                  </a:txBody>
                  <a:tcPr/>
                </a:tc>
                <a:tc vMerge="1">
                  <a:txBody>
                    <a:bodyPr/>
                    <a:lstStyle/>
                    <a:p>
                      <a:endParaRPr lang="en-US"/>
                    </a:p>
                  </a:txBody>
                  <a:tcPr/>
                </a:tc>
                <a:tc>
                  <a:txBody>
                    <a:bodyPr/>
                    <a:lstStyle/>
                    <a:p>
                      <a:pPr marL="285750" lvl="0" indent="-285750">
                        <a:buFont typeface="Arial"/>
                        <a:buChar char="•"/>
                      </a:pPr>
                      <a:r>
                        <a:rPr lang="en-US" sz="1600" dirty="0"/>
                        <a:t>PI Dashboard up and available</a:t>
                      </a:r>
                      <a:endParaRPr lang="en-US" sz="1600" dirty="0">
                        <a:highlight>
                          <a:srgbClr val="FFFF00"/>
                        </a:highlight>
                      </a:endParaRPr>
                    </a:p>
                  </a:txBody>
                  <a:tcPr/>
                </a:tc>
                <a:extLst>
                  <a:ext uri="{0D108BD9-81ED-4DB2-BD59-A6C34878D82A}">
                    <a16:rowId xmlns:a16="http://schemas.microsoft.com/office/drawing/2014/main" val="2367297747"/>
                  </a:ext>
                </a:extLst>
              </a:tr>
              <a:tr h="447040">
                <a:tc>
                  <a:txBody>
                    <a:bodyPr/>
                    <a:lstStyle/>
                    <a:p>
                      <a:r>
                        <a:rPr lang="en-US" sz="1600" dirty="0"/>
                        <a:t>eCRT</a:t>
                      </a:r>
                    </a:p>
                  </a:txBody>
                  <a:tcPr/>
                </a:tc>
                <a:tc vMerge="1">
                  <a:txBody>
                    <a:bodyPr/>
                    <a:lstStyle/>
                    <a:p>
                      <a:endParaRPr lang="en-US"/>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US" sz="1600" dirty="0"/>
                        <a:t>eCRT up and available</a:t>
                      </a:r>
                    </a:p>
                  </a:txBody>
                  <a:tcPr/>
                </a:tc>
                <a:extLst>
                  <a:ext uri="{0D108BD9-81ED-4DB2-BD59-A6C34878D82A}">
                    <a16:rowId xmlns:a16="http://schemas.microsoft.com/office/drawing/2014/main" val="1346114235"/>
                  </a:ext>
                </a:extLst>
              </a:tr>
            </a:tbl>
          </a:graphicData>
        </a:graphic>
      </p:graphicFrame>
      <p:sp>
        <p:nvSpPr>
          <p:cNvPr id="7" name="TextBox 6">
            <a:extLst>
              <a:ext uri="{FF2B5EF4-FFF2-40B4-BE49-F238E27FC236}">
                <a16:creationId xmlns:a16="http://schemas.microsoft.com/office/drawing/2014/main" id="{6B71166D-33F3-DBDF-6922-3E1A3BCA849D}"/>
              </a:ext>
            </a:extLst>
          </p:cNvPr>
          <p:cNvSpPr txBox="1"/>
          <p:nvPr/>
        </p:nvSpPr>
        <p:spPr>
          <a:xfrm>
            <a:off x="242757" y="6048260"/>
            <a:ext cx="11436464" cy="461665"/>
          </a:xfrm>
          <a:prstGeom prst="rect">
            <a:avLst/>
          </a:prstGeom>
          <a:noFill/>
        </p:spPr>
        <p:txBody>
          <a:bodyPr wrap="none" rtlCol="0">
            <a:spAutoFit/>
          </a:bodyPr>
          <a:lstStyle/>
          <a:p>
            <a:r>
              <a:rPr lang="en-US" sz="1200" i="1" dirty="0">
                <a:solidFill>
                  <a:srgbClr val="1E1E1E"/>
                </a:solidFill>
                <a:effectLst/>
                <a:latin typeface="Arial" panose="020B0604020202020204" pitchFamily="34" charset="0"/>
                <a:ea typeface="Calibri" panose="020F0502020204030204" pitchFamily="34" charset="0"/>
              </a:rPr>
              <a:t>*All other Research Administration and Compliance Systems (Research Administration Portal, ESTR-IRB, Agreements-DUA, Data Safety, OAIR) will be available and </a:t>
            </a:r>
          </a:p>
          <a:p>
            <a:r>
              <a:rPr lang="en-US" sz="1200" i="1" dirty="0">
                <a:solidFill>
                  <a:srgbClr val="1E1E1E"/>
                </a:solidFill>
                <a:effectLst/>
                <a:latin typeface="Arial" panose="020B0604020202020204" pitchFamily="34" charset="0"/>
                <a:ea typeface="Calibri" panose="020F0502020204030204" pitchFamily="34" charset="0"/>
              </a:rPr>
              <a:t>will not be impacted throughout this update period.</a:t>
            </a:r>
            <a:endParaRPr lang="en-US"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66099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569419D-8ED7-47B8-B3D7-5A6DFE4884EC}"/>
              </a:ext>
            </a:extLst>
          </p:cNvPr>
          <p:cNvSpPr>
            <a:spLocks noGrp="1"/>
          </p:cNvSpPr>
          <p:nvPr>
            <p:ph type="ftr" sz="quarter" idx="11"/>
          </p:nvPr>
        </p:nvSpPr>
        <p:spPr/>
        <p:txBody>
          <a:bodyPr/>
          <a:lstStyle/>
          <a:p>
            <a:r>
              <a:rPr lang="en-US"/>
              <a:t>Oracle EBS 12.2 Cutover and Outage Plan, v0.10 Update</a:t>
            </a:r>
            <a:endParaRPr lang="en-US" dirty="0"/>
          </a:p>
        </p:txBody>
      </p:sp>
      <p:sp>
        <p:nvSpPr>
          <p:cNvPr id="3" name="Slide Number Placeholder 2">
            <a:extLst>
              <a:ext uri="{FF2B5EF4-FFF2-40B4-BE49-F238E27FC236}">
                <a16:creationId xmlns:a16="http://schemas.microsoft.com/office/drawing/2014/main" id="{2E6401E3-CB4F-470D-8FD0-4D0836DFD0D9}"/>
              </a:ext>
            </a:extLst>
          </p:cNvPr>
          <p:cNvSpPr>
            <a:spLocks noGrp="1"/>
          </p:cNvSpPr>
          <p:nvPr>
            <p:ph type="sldNum" sz="quarter" idx="12"/>
          </p:nvPr>
        </p:nvSpPr>
        <p:spPr/>
        <p:txBody>
          <a:bodyPr/>
          <a:lstStyle/>
          <a:p>
            <a:r>
              <a:rPr lang="en-US" dirty="0">
                <a:cs typeface="Arial" panose="020B0604020202020204" pitchFamily="34" charset="0"/>
              </a:rPr>
              <a:t>0</a:t>
            </a:r>
            <a:fld id="{96D00113-6CEB-874B-B511-9C45922E8F40}" type="slidenum">
              <a:rPr lang="en-US" smtClean="0">
                <a:cs typeface="Arial" panose="020B0604020202020204" pitchFamily="34" charset="0"/>
              </a:rPr>
              <a:pPr/>
              <a:t>18</a:t>
            </a:fld>
            <a:endParaRPr lang="en-US" dirty="0">
              <a:cs typeface="Arial" panose="020B0604020202020204" pitchFamily="34" charset="0"/>
            </a:endParaRPr>
          </a:p>
        </p:txBody>
      </p:sp>
      <p:sp>
        <p:nvSpPr>
          <p:cNvPr id="4" name="Title 3">
            <a:extLst>
              <a:ext uri="{FF2B5EF4-FFF2-40B4-BE49-F238E27FC236}">
                <a16:creationId xmlns:a16="http://schemas.microsoft.com/office/drawing/2014/main" id="{0F388450-7CE5-40FA-99B4-68E07A49B6D9}"/>
              </a:ext>
            </a:extLst>
          </p:cNvPr>
          <p:cNvSpPr>
            <a:spLocks noGrp="1"/>
          </p:cNvSpPr>
          <p:nvPr>
            <p:ph type="title"/>
          </p:nvPr>
        </p:nvSpPr>
        <p:spPr>
          <a:xfrm>
            <a:off x="355600" y="255742"/>
            <a:ext cx="11400512" cy="606897"/>
          </a:xfrm>
        </p:spPr>
        <p:txBody>
          <a:bodyPr/>
          <a:lstStyle/>
          <a:p>
            <a:r>
              <a:rPr lang="en-US" dirty="0">
                <a:latin typeface="Arial"/>
                <a:cs typeface="Arial"/>
              </a:rPr>
              <a:t>Oracle Outage Impact: </a:t>
            </a:r>
            <a:r>
              <a:rPr lang="en-US" dirty="0"/>
              <a:t>HR Systems</a:t>
            </a:r>
            <a:endParaRPr lang="en-US" dirty="0">
              <a:highlight>
                <a:srgbClr val="FFFF00"/>
              </a:highlight>
            </a:endParaRPr>
          </a:p>
        </p:txBody>
      </p:sp>
      <p:sp>
        <p:nvSpPr>
          <p:cNvPr id="5" name="Content Placeholder 4">
            <a:extLst>
              <a:ext uri="{FF2B5EF4-FFF2-40B4-BE49-F238E27FC236}">
                <a16:creationId xmlns:a16="http://schemas.microsoft.com/office/drawing/2014/main" id="{1106E0C9-A6CF-460E-8E73-F9C4EF0015A5}"/>
              </a:ext>
            </a:extLst>
          </p:cNvPr>
          <p:cNvSpPr>
            <a:spLocks noGrp="1"/>
          </p:cNvSpPr>
          <p:nvPr>
            <p:ph idx="1"/>
          </p:nvPr>
        </p:nvSpPr>
        <p:spPr>
          <a:xfrm>
            <a:off x="355600" y="1104900"/>
            <a:ext cx="11531600" cy="5345230"/>
          </a:xfrm>
        </p:spPr>
        <p:txBody>
          <a:bodyPr vert="horz" lIns="91440" tIns="45720" rIns="91440" bIns="45720" rtlCol="0" anchor="t">
            <a:normAutofit/>
          </a:bodyPr>
          <a:lstStyle/>
          <a:p>
            <a:pPr marL="0" indent="0">
              <a:buNone/>
            </a:pPr>
            <a:r>
              <a:rPr lang="en-US" sz="1800" dirty="0">
                <a:solidFill>
                  <a:srgbClr val="0070C0"/>
                </a:solidFill>
              </a:rPr>
              <a:t>Availability: Available</a:t>
            </a:r>
          </a:p>
          <a:p>
            <a:pPr marL="0" indent="0">
              <a:buNone/>
            </a:pPr>
            <a:r>
              <a:rPr lang="en-US" sz="1800" dirty="0">
                <a:solidFill>
                  <a:srgbClr val="0070C0"/>
                </a:solidFill>
              </a:rPr>
              <a:t>Comments: No costing changes. </a:t>
            </a:r>
          </a:p>
          <a:p>
            <a:pPr marL="0" indent="0">
              <a:buNone/>
            </a:pPr>
            <a:r>
              <a:rPr lang="en-US" sz="1800" dirty="0">
                <a:solidFill>
                  <a:srgbClr val="0070C0"/>
                </a:solidFill>
              </a:rPr>
              <a:t> </a:t>
            </a:r>
          </a:p>
          <a:p>
            <a:pPr>
              <a:defRPr/>
            </a:pPr>
            <a:endParaRPr lang="en-US" sz="18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1">
              <a:defRPr/>
            </a:pPr>
            <a:endParaRPr lang="en-US" dirty="0">
              <a:solidFill>
                <a:srgbClr val="1E1E1E"/>
              </a:solidFill>
              <a:latin typeface="Arial" panose="020B0604020202020204"/>
            </a:endParaRPr>
          </a:p>
        </p:txBody>
      </p:sp>
      <p:graphicFrame>
        <p:nvGraphicFramePr>
          <p:cNvPr id="6" name="Table 6">
            <a:extLst>
              <a:ext uri="{FF2B5EF4-FFF2-40B4-BE49-F238E27FC236}">
                <a16:creationId xmlns:a16="http://schemas.microsoft.com/office/drawing/2014/main" id="{221C9039-DC62-4E22-85B8-033D1D307493}"/>
              </a:ext>
            </a:extLst>
          </p:cNvPr>
          <p:cNvGraphicFramePr>
            <a:graphicFrameLocks noGrp="1"/>
          </p:cNvGraphicFramePr>
          <p:nvPr>
            <p:extLst>
              <p:ext uri="{D42A27DB-BD31-4B8C-83A1-F6EECF244321}">
                <p14:modId xmlns:p14="http://schemas.microsoft.com/office/powerpoint/2010/main" val="3055234010"/>
              </p:ext>
            </p:extLst>
          </p:nvPr>
        </p:nvGraphicFramePr>
        <p:xfrm>
          <a:off x="350520" y="780048"/>
          <a:ext cx="11400512" cy="5910072"/>
        </p:xfrm>
        <a:graphic>
          <a:graphicData uri="http://schemas.openxmlformats.org/drawingml/2006/table">
            <a:tbl>
              <a:tblPr firstRow="1" bandRow="1">
                <a:tableStyleId>{5C22544A-7EE6-4342-B048-85BDC9FD1C3A}</a:tableStyleId>
              </a:tblPr>
              <a:tblGrid>
                <a:gridCol w="2981077">
                  <a:extLst>
                    <a:ext uri="{9D8B030D-6E8A-4147-A177-3AD203B41FA5}">
                      <a16:colId xmlns:a16="http://schemas.microsoft.com/office/drawing/2014/main" val="3552941180"/>
                    </a:ext>
                  </a:extLst>
                </a:gridCol>
                <a:gridCol w="8419435">
                  <a:extLst>
                    <a:ext uri="{9D8B030D-6E8A-4147-A177-3AD203B41FA5}">
                      <a16:colId xmlns:a16="http://schemas.microsoft.com/office/drawing/2014/main" val="4035759150"/>
                    </a:ext>
                  </a:extLst>
                </a:gridCol>
              </a:tblGrid>
              <a:tr h="0">
                <a:tc>
                  <a:txBody>
                    <a:bodyPr/>
                    <a:lstStyle/>
                    <a:p>
                      <a:r>
                        <a:rPr lang="en-US" sz="1600" dirty="0">
                          <a:solidFill>
                            <a:schemeClr val="bg2"/>
                          </a:solidFill>
                        </a:rPr>
                        <a:t>Applications / Services</a:t>
                      </a:r>
                    </a:p>
                  </a:txBody>
                  <a:tcPr/>
                </a:tc>
                <a:tc>
                  <a:txBody>
                    <a:bodyPr/>
                    <a:lstStyle/>
                    <a:p>
                      <a:r>
                        <a:rPr lang="en-US" sz="1600" dirty="0"/>
                        <a:t>Comments / Notes </a:t>
                      </a:r>
                    </a:p>
                  </a:txBody>
                  <a:tcPr/>
                </a:tc>
                <a:extLst>
                  <a:ext uri="{0D108BD9-81ED-4DB2-BD59-A6C34878D82A}">
                    <a16:rowId xmlns:a16="http://schemas.microsoft.com/office/drawing/2014/main" val="1683512910"/>
                  </a:ext>
                </a:extLst>
              </a:tr>
              <a:tr h="301752">
                <a:tc>
                  <a:txBody>
                    <a:bodyPr/>
                    <a:lstStyle/>
                    <a:p>
                      <a:pPr algn="l" fontAlgn="b"/>
                      <a:r>
                        <a:rPr lang="en-US" sz="1300" b="0" i="0" u="none" strike="noStrike" dirty="0">
                          <a:solidFill>
                            <a:srgbClr val="000000"/>
                          </a:solidFill>
                          <a:effectLst/>
                          <a:latin typeface="+mn-lt"/>
                        </a:rPr>
                        <a:t>PeopleSoft Absence Management</a:t>
                      </a:r>
                    </a:p>
                  </a:txBody>
                  <a:tcPr marL="45720" marR="45720" anchor="b"/>
                </a:tc>
                <a:tc>
                  <a:txBody>
                    <a:bodyPr/>
                    <a:lstStyle/>
                    <a:p>
                      <a:pPr marL="285750" indent="-285750">
                        <a:buFont typeface="Arial"/>
                        <a:buChar char="•"/>
                      </a:pPr>
                      <a:r>
                        <a:rPr lang="en-US" sz="1300" dirty="0"/>
                        <a:t>No impact</a:t>
                      </a:r>
                    </a:p>
                  </a:txBody>
                  <a:tcPr marL="45720" marR="45720" anchor="b"/>
                </a:tc>
                <a:extLst>
                  <a:ext uri="{0D108BD9-81ED-4DB2-BD59-A6C34878D82A}">
                    <a16:rowId xmlns:a16="http://schemas.microsoft.com/office/drawing/2014/main" val="1429631033"/>
                  </a:ext>
                </a:extLst>
              </a:tr>
              <a:tr h="365760">
                <a:tc>
                  <a:txBody>
                    <a:bodyPr/>
                    <a:lstStyle/>
                    <a:p>
                      <a:pPr algn="l" fontAlgn="b"/>
                      <a:r>
                        <a:rPr lang="en-US" sz="1300" b="0" i="0" u="none" strike="noStrike" dirty="0">
                          <a:solidFill>
                            <a:srgbClr val="000000"/>
                          </a:solidFill>
                          <a:effectLst/>
                          <a:latin typeface="+mn-lt"/>
                        </a:rPr>
                        <a:t>PeopleSoft Time &amp; Labor</a:t>
                      </a:r>
                    </a:p>
                  </a:txBody>
                  <a:tcPr marL="45720" marR="45720" anchor="b"/>
                </a:tc>
                <a:tc>
                  <a:txBody>
                    <a:bodyPr/>
                    <a:lstStyle/>
                    <a:p>
                      <a:pPr marL="285750" indent="-285750">
                        <a:buFont typeface="Arial"/>
                        <a:buChar char="•"/>
                      </a:pPr>
                      <a:r>
                        <a:rPr lang="en-US" sz="1300" dirty="0"/>
                        <a:t>RapidTime Online Page - Will not be available for combinations not used before</a:t>
                      </a:r>
                    </a:p>
                    <a:p>
                      <a:pPr marL="285750" indent="-285750">
                        <a:buFont typeface="Arial"/>
                        <a:buChar char="•"/>
                      </a:pPr>
                      <a:r>
                        <a:rPr lang="en-US" sz="1300" dirty="0"/>
                        <a:t>RapidTime Upload – Existing costing will work and new costing will reject </a:t>
                      </a:r>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US" sz="1300" dirty="0"/>
                        <a:t>Adjust Time Page - Will not be available for combinations not used before</a:t>
                      </a:r>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US" sz="1300" dirty="0"/>
                        <a:t>User error message: “Integration gateway external system contact error…”</a:t>
                      </a:r>
                    </a:p>
                  </a:txBody>
                  <a:tcPr marL="45720" marR="45720" anchor="b"/>
                </a:tc>
                <a:extLst>
                  <a:ext uri="{0D108BD9-81ED-4DB2-BD59-A6C34878D82A}">
                    <a16:rowId xmlns:a16="http://schemas.microsoft.com/office/drawing/2014/main" val="2734659155"/>
                  </a:ext>
                </a:extLst>
              </a:tr>
              <a:tr h="365760">
                <a:tc>
                  <a:txBody>
                    <a:bodyPr/>
                    <a:lstStyle/>
                    <a:p>
                      <a:pPr algn="l" fontAlgn="b"/>
                      <a:r>
                        <a:rPr lang="en-US" sz="1300" b="0" i="0" u="none" strike="noStrike" dirty="0">
                          <a:solidFill>
                            <a:srgbClr val="000000"/>
                          </a:solidFill>
                          <a:effectLst/>
                          <a:latin typeface="+mn-lt"/>
                        </a:rPr>
                        <a:t>PeopleSoft Payroll  </a:t>
                      </a:r>
                    </a:p>
                  </a:txBody>
                  <a:tcPr marL="45720" marR="45720" anchor="b"/>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US" sz="1300" dirty="0"/>
                        <a:t>Additional Pay Page - Will not be available for combinations not used before</a:t>
                      </a:r>
                    </a:p>
                    <a:p>
                      <a:pPr marL="285750" indent="-285750">
                        <a:buFont typeface="Arial"/>
                        <a:buChar char="•"/>
                      </a:pPr>
                      <a:r>
                        <a:rPr lang="en-US" sz="1300" dirty="0"/>
                        <a:t>Additional Pay Upload – The full file will fail if any new combinations that did not previously exist</a:t>
                      </a:r>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US" sz="1300" dirty="0"/>
                        <a:t>Additional Pay Form - Will not be available for combinations not used before</a:t>
                      </a:r>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US" sz="1300" dirty="0"/>
                        <a:t>Payline Transaction Form - Will not be available for combinations not used before</a:t>
                      </a:r>
                    </a:p>
                  </a:txBody>
                  <a:tcPr marL="45720" marR="45720" anchor="b"/>
                </a:tc>
                <a:extLst>
                  <a:ext uri="{0D108BD9-81ED-4DB2-BD59-A6C34878D82A}">
                    <a16:rowId xmlns:a16="http://schemas.microsoft.com/office/drawing/2014/main" val="1527348508"/>
                  </a:ext>
                </a:extLst>
              </a:tr>
              <a:tr h="365760">
                <a:tc>
                  <a:txBody>
                    <a:bodyPr/>
                    <a:lstStyle/>
                    <a:p>
                      <a:pPr algn="l" fontAlgn="b"/>
                      <a:r>
                        <a:rPr lang="en-US" sz="1300" b="0" i="0" u="none" strike="noStrike" dirty="0">
                          <a:solidFill>
                            <a:srgbClr val="000000"/>
                          </a:solidFill>
                          <a:effectLst/>
                          <a:latin typeface="+mn-lt"/>
                        </a:rPr>
                        <a:t>PeopleSoft Costing </a:t>
                      </a:r>
                    </a:p>
                  </a:txBody>
                  <a:tcPr marL="45720" marR="45720" anchor="b"/>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US" sz="1300" dirty="0"/>
                        <a:t>Costing Upload – The full file will fail if any new combinations that did not previously exist</a:t>
                      </a:r>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US" sz="1300" dirty="0"/>
                        <a:t>Manage Costing Page - Will not be available for combinations not used before</a:t>
                      </a:r>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US" sz="1300" dirty="0"/>
                        <a:t>Employee Costing Direct Data Entry - Will not be available for combinations not used before</a:t>
                      </a:r>
                    </a:p>
                  </a:txBody>
                  <a:tcPr marL="45720" marR="45720" anchor="b"/>
                </a:tc>
                <a:extLst>
                  <a:ext uri="{0D108BD9-81ED-4DB2-BD59-A6C34878D82A}">
                    <a16:rowId xmlns:a16="http://schemas.microsoft.com/office/drawing/2014/main" val="13736476"/>
                  </a:ext>
                </a:extLst>
              </a:tr>
              <a:tr h="365760">
                <a:tc>
                  <a:txBody>
                    <a:bodyPr/>
                    <a:lstStyle/>
                    <a:p>
                      <a:pPr algn="l" fontAlgn="b"/>
                      <a:r>
                        <a:rPr lang="en-US" sz="1300" b="0" i="0" u="none" strike="noStrike" dirty="0">
                          <a:solidFill>
                            <a:srgbClr val="000000"/>
                          </a:solidFill>
                          <a:effectLst/>
                          <a:latin typeface="+mn-lt"/>
                        </a:rPr>
                        <a:t>PeopleSoft Workforce Administrator (HR)</a:t>
                      </a:r>
                    </a:p>
                  </a:txBody>
                  <a:tcPr marL="45720" marR="45720" anchor="b"/>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US" sz="1300" dirty="0"/>
                        <a:t>Quick Hire - Will not be available for combinations not used before</a:t>
                      </a:r>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US" sz="1300" dirty="0"/>
                        <a:t>Job Data Change Forms - Will not be available for combinations not used before</a:t>
                      </a:r>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US" sz="1300" dirty="0"/>
                        <a:t>Manage Position - You will not be able to use combinations that have not been previously used.  You will receive an error message upon saving with a GL Validator reference and unable to save the page. </a:t>
                      </a:r>
                    </a:p>
                  </a:txBody>
                  <a:tcPr marL="45720" marR="45720" anchor="b"/>
                </a:tc>
                <a:extLst>
                  <a:ext uri="{0D108BD9-81ED-4DB2-BD59-A6C34878D82A}">
                    <a16:rowId xmlns:a16="http://schemas.microsoft.com/office/drawing/2014/main" val="1613368097"/>
                  </a:ext>
                </a:extLst>
              </a:tr>
              <a:tr h="274320">
                <a:tc>
                  <a:txBody>
                    <a:bodyPr/>
                    <a:lstStyle/>
                    <a:p>
                      <a:pPr algn="l" fontAlgn="b"/>
                      <a:r>
                        <a:rPr lang="en-US" sz="1300" b="0" i="0" u="none" strike="noStrike" dirty="0">
                          <a:solidFill>
                            <a:srgbClr val="000000"/>
                          </a:solidFill>
                          <a:effectLst/>
                          <a:latin typeface="+mn-lt"/>
                        </a:rPr>
                        <a:t>PeopleSoft Benefits</a:t>
                      </a:r>
                    </a:p>
                  </a:txBody>
                  <a:tcPr marL="45720" marR="45720" anchor="b"/>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US" sz="1300" dirty="0"/>
                        <a:t>No impact </a:t>
                      </a:r>
                    </a:p>
                  </a:txBody>
                  <a:tcPr marL="45720" marR="45720" anchor="b"/>
                </a:tc>
                <a:extLst>
                  <a:ext uri="{0D108BD9-81ED-4DB2-BD59-A6C34878D82A}">
                    <a16:rowId xmlns:a16="http://schemas.microsoft.com/office/drawing/2014/main" val="3363613467"/>
                  </a:ext>
                </a:extLst>
              </a:tr>
              <a:tr h="274320">
                <a:tc>
                  <a:txBody>
                    <a:bodyPr/>
                    <a:lstStyle/>
                    <a:p>
                      <a:pPr algn="l" fontAlgn="b"/>
                      <a:r>
                        <a:rPr lang="en-US" sz="1300" b="0" i="0" u="none" strike="noStrike" dirty="0">
                          <a:solidFill>
                            <a:srgbClr val="000000"/>
                          </a:solidFill>
                          <a:effectLst/>
                          <a:latin typeface="+mn-lt"/>
                        </a:rPr>
                        <a:t>Harvard Careers (replaces ASPIRE)</a:t>
                      </a:r>
                    </a:p>
                  </a:txBody>
                  <a:tcPr marL="45720" marR="45720" anchor="b"/>
                </a:tc>
                <a:tc>
                  <a:txBody>
                    <a:bodyPr/>
                    <a:lstStyle/>
                    <a:p>
                      <a:pPr marL="285750" indent="-285750">
                        <a:buFont typeface="Arial"/>
                        <a:buChar char="•"/>
                      </a:pPr>
                      <a:r>
                        <a:rPr lang="en-US" sz="1300" dirty="0"/>
                        <a:t>No impact</a:t>
                      </a:r>
                    </a:p>
                  </a:txBody>
                  <a:tcPr marL="45720" marR="45720" anchor="b"/>
                </a:tc>
                <a:extLst>
                  <a:ext uri="{0D108BD9-81ED-4DB2-BD59-A6C34878D82A}">
                    <a16:rowId xmlns:a16="http://schemas.microsoft.com/office/drawing/2014/main" val="2954513969"/>
                  </a:ext>
                </a:extLst>
              </a:tr>
              <a:tr h="274320">
                <a:tc>
                  <a:txBody>
                    <a:bodyPr/>
                    <a:lstStyle/>
                    <a:p>
                      <a:pPr algn="l" fontAlgn="b"/>
                      <a:r>
                        <a:rPr lang="en-US" sz="1300" b="0" i="0" u="none" strike="noStrike" dirty="0">
                          <a:solidFill>
                            <a:srgbClr val="000000"/>
                          </a:solidFill>
                          <a:effectLst/>
                          <a:latin typeface="+mn-lt"/>
                        </a:rPr>
                        <a:t>Harvard Training Portal</a:t>
                      </a:r>
                    </a:p>
                  </a:txBody>
                  <a:tcPr marL="45720" marR="45720" anchor="b"/>
                </a:tc>
                <a:tc>
                  <a:txBody>
                    <a:bodyPr/>
                    <a:lstStyle/>
                    <a:p>
                      <a:pPr marL="285750" indent="-285750">
                        <a:buFont typeface="Arial"/>
                        <a:buChar char="•"/>
                      </a:pPr>
                      <a:r>
                        <a:rPr lang="en-US" sz="1300" dirty="0"/>
                        <a:t>Users can register for classes regardless of costing code but expect email delay of confirmations</a:t>
                      </a:r>
                    </a:p>
                    <a:p>
                      <a:pPr marL="285750" indent="-285750">
                        <a:buFont typeface="Arial"/>
                        <a:buChar char="•"/>
                      </a:pPr>
                      <a:r>
                        <a:rPr lang="en-US" sz="1300" dirty="0"/>
                        <a:t>Stopping scheduled jobs on Monday, 4/17 at 5pm</a:t>
                      </a:r>
                    </a:p>
                  </a:txBody>
                  <a:tcPr marL="45720" marR="45720" anchor="b"/>
                </a:tc>
                <a:extLst>
                  <a:ext uri="{0D108BD9-81ED-4DB2-BD59-A6C34878D82A}">
                    <a16:rowId xmlns:a16="http://schemas.microsoft.com/office/drawing/2014/main" val="1357843680"/>
                  </a:ext>
                </a:extLst>
              </a:tr>
              <a:tr h="274320">
                <a:tc>
                  <a:txBody>
                    <a:bodyPr/>
                    <a:lstStyle/>
                    <a:p>
                      <a:pPr algn="l" fontAlgn="b"/>
                      <a:r>
                        <a:rPr lang="en-US" sz="1300" b="0" i="0" u="none" strike="noStrike" dirty="0">
                          <a:solidFill>
                            <a:srgbClr val="000000"/>
                          </a:solidFill>
                          <a:effectLst/>
                          <a:latin typeface="+mn-lt"/>
                        </a:rPr>
                        <a:t>Aurora (FAS)</a:t>
                      </a:r>
                    </a:p>
                  </a:txBody>
                  <a:tcPr marL="45720" marR="45720" anchor="b"/>
                </a:tc>
                <a:tc>
                  <a:txBody>
                    <a:bodyPr/>
                    <a:lstStyle/>
                    <a:p>
                      <a:pPr marL="285750" indent="-285750">
                        <a:buFont typeface="Arial"/>
                        <a:buChar char="•"/>
                      </a:pPr>
                      <a:r>
                        <a:rPr lang="en-US" sz="1300" dirty="0"/>
                        <a:t>Writes to PeopleSoft directly and uses COA Validator; users will get error message for new costing</a:t>
                      </a:r>
                    </a:p>
                  </a:txBody>
                  <a:tcPr marL="45720" marR="45720" anchor="b"/>
                </a:tc>
                <a:extLst>
                  <a:ext uri="{0D108BD9-81ED-4DB2-BD59-A6C34878D82A}">
                    <a16:rowId xmlns:a16="http://schemas.microsoft.com/office/drawing/2014/main" val="3587521288"/>
                  </a:ext>
                </a:extLst>
              </a:tr>
              <a:tr h="274320">
                <a:tc>
                  <a:txBody>
                    <a:bodyPr/>
                    <a:lstStyle/>
                    <a:p>
                      <a:pPr algn="l" fontAlgn="b"/>
                      <a:r>
                        <a:rPr lang="en-US" sz="1300" b="0" i="0" u="none" strike="noStrike" dirty="0">
                          <a:solidFill>
                            <a:srgbClr val="000000"/>
                          </a:solidFill>
                          <a:effectLst/>
                          <a:latin typeface="+mn-lt"/>
                        </a:rPr>
                        <a:t>FIFA (Aurora Faculty)</a:t>
                      </a:r>
                    </a:p>
                  </a:txBody>
                  <a:tcPr marL="45720" marR="45720" anchor="b"/>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US" sz="1300" dirty="0"/>
                        <a:t>Uses COA Validator and users will get unavailable message but doesn’t stop generation of files</a:t>
                      </a:r>
                    </a:p>
                  </a:txBody>
                  <a:tcPr marL="45720" marR="45720" anchor="b"/>
                </a:tc>
                <a:extLst>
                  <a:ext uri="{0D108BD9-81ED-4DB2-BD59-A6C34878D82A}">
                    <a16:rowId xmlns:a16="http://schemas.microsoft.com/office/drawing/2014/main" val="2528295925"/>
                  </a:ext>
                </a:extLst>
              </a:tr>
              <a:tr h="274320">
                <a:tc>
                  <a:txBody>
                    <a:bodyPr/>
                    <a:lstStyle/>
                    <a:p>
                      <a:pPr algn="l" fontAlgn="b"/>
                      <a:r>
                        <a:rPr lang="en-US" sz="1300" b="0" i="0" u="none" strike="noStrike" dirty="0">
                          <a:solidFill>
                            <a:srgbClr val="000000"/>
                          </a:solidFill>
                          <a:effectLst/>
                          <a:latin typeface="+mn-lt"/>
                        </a:rPr>
                        <a:t>Wasabi (SPH)</a:t>
                      </a:r>
                    </a:p>
                  </a:txBody>
                  <a:tcPr marL="45720" marR="45720" anchor="b"/>
                </a:tc>
                <a:tc>
                  <a:txBody>
                    <a:bodyPr/>
                    <a:lstStyle/>
                    <a:p>
                      <a:pPr marL="285750" indent="-285750">
                        <a:buFont typeface="Arial"/>
                        <a:buChar char="•"/>
                      </a:pPr>
                      <a:r>
                        <a:rPr lang="en-US" sz="1300" dirty="0"/>
                        <a:t>Writes to PeopleSoft directly and uses COA Validator; users will get error message for new costing</a:t>
                      </a:r>
                    </a:p>
                  </a:txBody>
                  <a:tcPr marL="45720" marR="45720" anchor="b"/>
                </a:tc>
                <a:extLst>
                  <a:ext uri="{0D108BD9-81ED-4DB2-BD59-A6C34878D82A}">
                    <a16:rowId xmlns:a16="http://schemas.microsoft.com/office/drawing/2014/main" val="3625148481"/>
                  </a:ext>
                </a:extLst>
              </a:tr>
            </a:tbl>
          </a:graphicData>
        </a:graphic>
      </p:graphicFrame>
    </p:spTree>
    <p:extLst>
      <p:ext uri="{BB962C8B-B14F-4D97-AF65-F5344CB8AC3E}">
        <p14:creationId xmlns:p14="http://schemas.microsoft.com/office/powerpoint/2010/main" val="40228843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569419D-8ED7-47B8-B3D7-5A6DFE4884EC}"/>
              </a:ext>
            </a:extLst>
          </p:cNvPr>
          <p:cNvSpPr>
            <a:spLocks noGrp="1"/>
          </p:cNvSpPr>
          <p:nvPr>
            <p:ph type="ftr" sz="quarter" idx="11"/>
          </p:nvPr>
        </p:nvSpPr>
        <p:spPr/>
        <p:txBody>
          <a:bodyPr/>
          <a:lstStyle/>
          <a:p>
            <a:r>
              <a:rPr lang="en-US"/>
              <a:t>Oracle EBS 12.2 Cutover and Outage Plan, v0.10 Update</a:t>
            </a:r>
            <a:endParaRPr lang="en-US" dirty="0"/>
          </a:p>
        </p:txBody>
      </p:sp>
      <p:sp>
        <p:nvSpPr>
          <p:cNvPr id="3" name="Slide Number Placeholder 2">
            <a:extLst>
              <a:ext uri="{FF2B5EF4-FFF2-40B4-BE49-F238E27FC236}">
                <a16:creationId xmlns:a16="http://schemas.microsoft.com/office/drawing/2014/main" id="{2E6401E3-CB4F-470D-8FD0-4D0836DFD0D9}"/>
              </a:ext>
            </a:extLst>
          </p:cNvPr>
          <p:cNvSpPr>
            <a:spLocks noGrp="1"/>
          </p:cNvSpPr>
          <p:nvPr>
            <p:ph type="sldNum" sz="quarter" idx="12"/>
          </p:nvPr>
        </p:nvSpPr>
        <p:spPr/>
        <p:txBody>
          <a:bodyPr/>
          <a:lstStyle/>
          <a:p>
            <a:r>
              <a:rPr lang="en-US" dirty="0">
                <a:cs typeface="Arial" panose="020B0604020202020204" pitchFamily="34" charset="0"/>
              </a:rPr>
              <a:t>0</a:t>
            </a:r>
            <a:fld id="{96D00113-6CEB-874B-B511-9C45922E8F40}" type="slidenum">
              <a:rPr lang="en-US" smtClean="0">
                <a:cs typeface="Arial" panose="020B0604020202020204" pitchFamily="34" charset="0"/>
              </a:rPr>
              <a:pPr/>
              <a:t>19</a:t>
            </a:fld>
            <a:endParaRPr lang="en-US" dirty="0">
              <a:cs typeface="Arial" panose="020B0604020202020204" pitchFamily="34" charset="0"/>
            </a:endParaRPr>
          </a:p>
        </p:txBody>
      </p:sp>
      <p:sp>
        <p:nvSpPr>
          <p:cNvPr id="4" name="Title 3">
            <a:extLst>
              <a:ext uri="{FF2B5EF4-FFF2-40B4-BE49-F238E27FC236}">
                <a16:creationId xmlns:a16="http://schemas.microsoft.com/office/drawing/2014/main" id="{0F388450-7CE5-40FA-99B4-68E07A49B6D9}"/>
              </a:ext>
            </a:extLst>
          </p:cNvPr>
          <p:cNvSpPr>
            <a:spLocks noGrp="1"/>
          </p:cNvSpPr>
          <p:nvPr>
            <p:ph type="title"/>
          </p:nvPr>
        </p:nvSpPr>
        <p:spPr>
          <a:xfrm>
            <a:off x="355600" y="255742"/>
            <a:ext cx="11400512" cy="606897"/>
          </a:xfrm>
        </p:spPr>
        <p:txBody>
          <a:bodyPr/>
          <a:lstStyle/>
          <a:p>
            <a:r>
              <a:rPr lang="en-US" dirty="0">
                <a:latin typeface="Arial"/>
                <a:cs typeface="Arial"/>
              </a:rPr>
              <a:t>Oracle Outage Impact: </a:t>
            </a:r>
            <a:r>
              <a:rPr lang="en-US" dirty="0"/>
              <a:t>my.harvard (Student Information Systems)</a:t>
            </a:r>
          </a:p>
        </p:txBody>
      </p:sp>
      <p:sp>
        <p:nvSpPr>
          <p:cNvPr id="5" name="Content Placeholder 4">
            <a:extLst>
              <a:ext uri="{FF2B5EF4-FFF2-40B4-BE49-F238E27FC236}">
                <a16:creationId xmlns:a16="http://schemas.microsoft.com/office/drawing/2014/main" id="{1106E0C9-A6CF-460E-8E73-F9C4EF0015A5}"/>
              </a:ext>
            </a:extLst>
          </p:cNvPr>
          <p:cNvSpPr>
            <a:spLocks noGrp="1"/>
          </p:cNvSpPr>
          <p:nvPr>
            <p:ph idx="1"/>
          </p:nvPr>
        </p:nvSpPr>
        <p:spPr>
          <a:xfrm>
            <a:off x="355600" y="1104900"/>
            <a:ext cx="11531600" cy="5345230"/>
          </a:xfrm>
        </p:spPr>
        <p:txBody>
          <a:bodyPr vert="horz" lIns="91440" tIns="45720" rIns="91440" bIns="45720" rtlCol="0" anchor="t">
            <a:normAutofit/>
          </a:bodyPr>
          <a:lstStyle/>
          <a:p>
            <a:pPr marL="0" indent="0">
              <a:buNone/>
            </a:pPr>
            <a:endParaRPr lang="en-US" sz="1800" dirty="0">
              <a:solidFill>
                <a:srgbClr val="0070C0"/>
              </a:solidFill>
            </a:endParaRPr>
          </a:p>
          <a:p>
            <a:pPr marL="0" indent="0">
              <a:buNone/>
            </a:pPr>
            <a:r>
              <a:rPr lang="en-US" sz="1800" dirty="0">
                <a:solidFill>
                  <a:srgbClr val="0070C0"/>
                </a:solidFill>
              </a:rPr>
              <a:t> </a:t>
            </a:r>
          </a:p>
          <a:p>
            <a:pPr>
              <a:defRPr/>
            </a:pPr>
            <a:endParaRPr lang="en-US" sz="18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1">
              <a:defRPr/>
            </a:pPr>
            <a:endParaRPr lang="en-US" dirty="0">
              <a:solidFill>
                <a:srgbClr val="1E1E1E"/>
              </a:solidFill>
              <a:latin typeface="Arial" panose="020B0604020202020204"/>
            </a:endParaRPr>
          </a:p>
        </p:txBody>
      </p:sp>
      <p:graphicFrame>
        <p:nvGraphicFramePr>
          <p:cNvPr id="6" name="Table 6">
            <a:extLst>
              <a:ext uri="{FF2B5EF4-FFF2-40B4-BE49-F238E27FC236}">
                <a16:creationId xmlns:a16="http://schemas.microsoft.com/office/drawing/2014/main" id="{221C9039-DC62-4E22-85B8-033D1D307493}"/>
              </a:ext>
            </a:extLst>
          </p:cNvPr>
          <p:cNvGraphicFramePr>
            <a:graphicFrameLocks noGrp="1"/>
          </p:cNvGraphicFramePr>
          <p:nvPr>
            <p:extLst>
              <p:ext uri="{D42A27DB-BD31-4B8C-83A1-F6EECF244321}">
                <p14:modId xmlns:p14="http://schemas.microsoft.com/office/powerpoint/2010/main" val="1655983326"/>
              </p:ext>
            </p:extLst>
          </p:nvPr>
        </p:nvGraphicFramePr>
        <p:xfrm>
          <a:off x="355599" y="2602543"/>
          <a:ext cx="11400511" cy="2346960"/>
        </p:xfrm>
        <a:graphic>
          <a:graphicData uri="http://schemas.openxmlformats.org/drawingml/2006/table">
            <a:tbl>
              <a:tblPr firstRow="1" bandRow="1">
                <a:tableStyleId>{5C22544A-7EE6-4342-B048-85BDC9FD1C3A}</a:tableStyleId>
              </a:tblPr>
              <a:tblGrid>
                <a:gridCol w="3137614">
                  <a:extLst>
                    <a:ext uri="{9D8B030D-6E8A-4147-A177-3AD203B41FA5}">
                      <a16:colId xmlns:a16="http://schemas.microsoft.com/office/drawing/2014/main" val="3552941180"/>
                    </a:ext>
                  </a:extLst>
                </a:gridCol>
                <a:gridCol w="8262897">
                  <a:extLst>
                    <a:ext uri="{9D8B030D-6E8A-4147-A177-3AD203B41FA5}">
                      <a16:colId xmlns:a16="http://schemas.microsoft.com/office/drawing/2014/main" val="4035759150"/>
                    </a:ext>
                  </a:extLst>
                </a:gridCol>
              </a:tblGrid>
              <a:tr h="0">
                <a:tc>
                  <a:txBody>
                    <a:bodyPr/>
                    <a:lstStyle/>
                    <a:p>
                      <a:r>
                        <a:rPr lang="en-US" sz="2000" dirty="0">
                          <a:solidFill>
                            <a:schemeClr val="bg1"/>
                          </a:solidFill>
                        </a:rPr>
                        <a:t>Modules</a:t>
                      </a:r>
                    </a:p>
                  </a:txBody>
                  <a:tcPr/>
                </a:tc>
                <a:tc>
                  <a:txBody>
                    <a:bodyPr/>
                    <a:lstStyle/>
                    <a:p>
                      <a:r>
                        <a:rPr lang="en-US" sz="2000" dirty="0"/>
                        <a:t>Comments / Notes </a:t>
                      </a:r>
                    </a:p>
                  </a:txBody>
                  <a:tcPr/>
                </a:tc>
                <a:extLst>
                  <a:ext uri="{0D108BD9-81ED-4DB2-BD59-A6C34878D82A}">
                    <a16:rowId xmlns:a16="http://schemas.microsoft.com/office/drawing/2014/main" val="1683512910"/>
                  </a:ext>
                </a:extLst>
              </a:tr>
              <a:tr h="548640">
                <a:tc>
                  <a:txBody>
                    <a:bodyPr/>
                    <a:lstStyle/>
                    <a:p>
                      <a:pPr algn="l" fontAlgn="b"/>
                      <a:r>
                        <a:rPr lang="en-US" sz="1600" b="0" i="0" u="none" strike="noStrike" dirty="0">
                          <a:solidFill>
                            <a:srgbClr val="000000"/>
                          </a:solidFill>
                          <a:effectLst/>
                          <a:latin typeface="+mn-lt"/>
                        </a:rPr>
                        <a:t>SIS (Campus Solution Module)</a:t>
                      </a:r>
                    </a:p>
                  </a:txBody>
                  <a:tcPr marL="45720" marR="45720" anchor="b"/>
                </a:tc>
                <a:tc>
                  <a:txBody>
                    <a:bodyPr/>
                    <a:lstStyle/>
                    <a:p>
                      <a:pPr marL="285750" indent="-285750">
                        <a:buFont typeface="Arial"/>
                        <a:buChar char="•"/>
                      </a:pPr>
                      <a:r>
                        <a:rPr lang="en-US" sz="1600" dirty="0"/>
                        <a:t>Data updated as of 4/17 </a:t>
                      </a:r>
                    </a:p>
                  </a:txBody>
                  <a:tcPr marL="45720" marR="45720" anchor="b"/>
                </a:tc>
                <a:extLst>
                  <a:ext uri="{0D108BD9-81ED-4DB2-BD59-A6C34878D82A}">
                    <a16:rowId xmlns:a16="http://schemas.microsoft.com/office/drawing/2014/main" val="1429631033"/>
                  </a:ext>
                </a:extLst>
              </a:tr>
              <a:tr h="365760">
                <a:tc>
                  <a:txBody>
                    <a:bodyPr/>
                    <a:lstStyle/>
                    <a:p>
                      <a:pPr algn="l" fontAlgn="b"/>
                      <a:r>
                        <a:rPr lang="en-US" sz="1600" b="0" i="0" u="none" strike="noStrike" dirty="0">
                          <a:solidFill>
                            <a:srgbClr val="000000"/>
                          </a:solidFill>
                          <a:effectLst/>
                          <a:latin typeface="+mn-lt"/>
                        </a:rPr>
                        <a:t>SIS (Financials Module)</a:t>
                      </a:r>
                    </a:p>
                  </a:txBody>
                  <a:tcPr marL="45720" marR="45720" anchor="b"/>
                </a:tc>
                <a:tc>
                  <a:txBody>
                    <a:bodyPr/>
                    <a:lstStyle/>
                    <a:p>
                      <a:pPr marL="285750" indent="-285750">
                        <a:buFont typeface="Arial"/>
                        <a:buChar char="•"/>
                      </a:pPr>
                      <a:r>
                        <a:rPr lang="en-US" sz="1600" dirty="0"/>
                        <a:t>Create item type functionality and create scholarship group functionality will generate error messages due to chart validation being offline.  Low traffic period and we will reach out to users for follow-up with any issues.</a:t>
                      </a:r>
                    </a:p>
                  </a:txBody>
                  <a:tcPr marL="45720" marR="45720" anchor="b"/>
                </a:tc>
                <a:extLst>
                  <a:ext uri="{0D108BD9-81ED-4DB2-BD59-A6C34878D82A}">
                    <a16:rowId xmlns:a16="http://schemas.microsoft.com/office/drawing/2014/main" val="2497510136"/>
                  </a:ext>
                </a:extLst>
              </a:tr>
              <a:tr h="365760">
                <a:tc>
                  <a:txBody>
                    <a:bodyPr/>
                    <a:lstStyle/>
                    <a:p>
                      <a:pPr algn="l" fontAlgn="b"/>
                      <a:r>
                        <a:rPr lang="en-US" sz="1600" b="0" i="0" u="none" strike="noStrike" dirty="0">
                          <a:solidFill>
                            <a:srgbClr val="000000"/>
                          </a:solidFill>
                          <a:effectLst/>
                          <a:latin typeface="+mn-lt"/>
                        </a:rPr>
                        <a:t>SIS Data Warehouse </a:t>
                      </a:r>
                    </a:p>
                  </a:txBody>
                  <a:tcPr marL="45720" marR="45720" anchor="b"/>
                </a:tc>
                <a:tc>
                  <a:txBody>
                    <a:bodyPr/>
                    <a:lstStyle/>
                    <a:p>
                      <a:pPr marL="285750" indent="-285750">
                        <a:buFont typeface="Arial"/>
                        <a:buChar char="•"/>
                      </a:pPr>
                      <a:endParaRPr lang="en-US" sz="1600" dirty="0">
                        <a:highlight>
                          <a:srgbClr val="FFFF00"/>
                        </a:highlight>
                      </a:endParaRPr>
                    </a:p>
                    <a:p>
                      <a:pPr marL="285750" indent="-285750">
                        <a:buFont typeface="Arial"/>
                        <a:buChar char="•"/>
                      </a:pPr>
                      <a:endParaRPr lang="en-US" sz="1600" dirty="0">
                        <a:highlight>
                          <a:srgbClr val="FFFF00"/>
                        </a:highlight>
                      </a:endParaRPr>
                    </a:p>
                  </a:txBody>
                  <a:tcPr marL="45720" marR="45720" anchor="b"/>
                </a:tc>
                <a:extLst>
                  <a:ext uri="{0D108BD9-81ED-4DB2-BD59-A6C34878D82A}">
                    <a16:rowId xmlns:a16="http://schemas.microsoft.com/office/drawing/2014/main" val="2734659155"/>
                  </a:ext>
                </a:extLst>
              </a:tr>
            </a:tbl>
          </a:graphicData>
        </a:graphic>
      </p:graphicFrame>
    </p:spTree>
    <p:extLst>
      <p:ext uri="{BB962C8B-B14F-4D97-AF65-F5344CB8AC3E}">
        <p14:creationId xmlns:p14="http://schemas.microsoft.com/office/powerpoint/2010/main" val="622459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68A2610-B255-5145-8B73-720386F6C014}"/>
              </a:ext>
            </a:extLst>
          </p:cNvPr>
          <p:cNvSpPr>
            <a:spLocks noGrp="1"/>
          </p:cNvSpPr>
          <p:nvPr>
            <p:ph type="title"/>
          </p:nvPr>
        </p:nvSpPr>
        <p:spPr/>
        <p:txBody>
          <a:bodyPr/>
          <a:lstStyle/>
          <a:p>
            <a:r>
              <a:rPr lang="en-US" dirty="0"/>
              <a:t>Meeting Objectives</a:t>
            </a:r>
          </a:p>
        </p:txBody>
      </p:sp>
      <p:sp>
        <p:nvSpPr>
          <p:cNvPr id="5" name="Content Placeholder 4">
            <a:extLst>
              <a:ext uri="{FF2B5EF4-FFF2-40B4-BE49-F238E27FC236}">
                <a16:creationId xmlns:a16="http://schemas.microsoft.com/office/drawing/2014/main" id="{91BDEA30-223A-604A-A721-EA64D8EF5D07}"/>
              </a:ext>
            </a:extLst>
          </p:cNvPr>
          <p:cNvSpPr>
            <a:spLocks noGrp="1"/>
          </p:cNvSpPr>
          <p:nvPr>
            <p:ph idx="1"/>
          </p:nvPr>
        </p:nvSpPr>
        <p:spPr>
          <a:xfrm>
            <a:off x="355599" y="1211126"/>
            <a:ext cx="11379201" cy="4857165"/>
          </a:xfrm>
        </p:spPr>
        <p:txBody>
          <a:bodyPr vert="horz" lIns="91440" tIns="45720" rIns="91440" bIns="45720" rtlCol="0" anchor="t">
            <a:normAutofit/>
          </a:bodyPr>
          <a:lstStyle/>
          <a:p>
            <a:endParaRPr lang="en-US" sz="2000" dirty="0"/>
          </a:p>
          <a:p>
            <a:endParaRPr lang="en-US" dirty="0"/>
          </a:p>
        </p:txBody>
      </p:sp>
      <p:sp>
        <p:nvSpPr>
          <p:cNvPr id="2" name="Footer Placeholder 1">
            <a:extLst>
              <a:ext uri="{FF2B5EF4-FFF2-40B4-BE49-F238E27FC236}">
                <a16:creationId xmlns:a16="http://schemas.microsoft.com/office/drawing/2014/main" id="{E5BB8A95-E71F-7D49-9F18-D634D1118459}"/>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1E1E1E"/>
                </a:solidFill>
                <a:effectLst/>
                <a:uLnTx/>
                <a:uFillTx/>
                <a:latin typeface="Arial" panose="020B0604020202020204" pitchFamily="34" charset="0"/>
                <a:ea typeface="+mn-ea"/>
                <a:cs typeface="Arial" panose="020B0604020202020204" pitchFamily="34" charset="0"/>
              </a:rPr>
              <a:t>Oracle EBS 12.2 Cutover and Outage Plan, v0.10 Update</a:t>
            </a:r>
            <a:endParaRPr kumimoji="0" lang="en-US" sz="1200" b="0" i="0" u="none" strike="noStrike" kern="1200" cap="none" spc="0" normalizeH="0" baseline="0" noProof="0" dirty="0">
              <a:ln>
                <a:noFill/>
              </a:ln>
              <a:solidFill>
                <a:srgbClr val="1E1E1E"/>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E207F4E7-3B04-2B45-9BD2-0241B598499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E1E1E"/>
                </a:solidFill>
                <a:effectLst/>
                <a:uLnTx/>
                <a:uFillTx/>
                <a:latin typeface="Arial" panose="020B0604020202020204" pitchFamily="34" charset="0"/>
                <a:ea typeface="+mn-ea"/>
                <a:cs typeface="Arial" panose="020B0604020202020204" pitchFamily="34" charset="0"/>
              </a:rPr>
              <a:t>0</a:t>
            </a:r>
            <a:fld id="{96D00113-6CEB-874B-B511-9C45922E8F40}" type="slidenum">
              <a:rPr kumimoji="0" lang="en-US" sz="1200" b="1" i="0" u="none" strike="noStrike" kern="1200" cap="none" spc="0" normalizeH="0" baseline="0" noProof="0" smtClean="0">
                <a:ln>
                  <a:noFill/>
                </a:ln>
                <a:solidFill>
                  <a:srgbClr val="1E1E1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1" i="0" u="none" strike="noStrike" kern="1200" cap="none" spc="0" normalizeH="0" baseline="0" noProof="0" dirty="0">
              <a:ln>
                <a:noFill/>
              </a:ln>
              <a:solidFill>
                <a:srgbClr val="1E1E1E"/>
              </a:solidFill>
              <a:effectLst/>
              <a:uLnTx/>
              <a:uFillTx/>
              <a:latin typeface="Arial" panose="020B0604020202020204" pitchFamily="34" charset="0"/>
              <a:ea typeface="+mn-ea"/>
              <a:cs typeface="Arial" panose="020B0604020202020204" pitchFamily="34" charset="0"/>
            </a:endParaRPr>
          </a:p>
        </p:txBody>
      </p:sp>
      <p:graphicFrame>
        <p:nvGraphicFramePr>
          <p:cNvPr id="6" name="Table 6">
            <a:extLst>
              <a:ext uri="{FF2B5EF4-FFF2-40B4-BE49-F238E27FC236}">
                <a16:creationId xmlns:a16="http://schemas.microsoft.com/office/drawing/2014/main" id="{40786C2E-EE67-452E-8400-35B540D62DC4}"/>
              </a:ext>
            </a:extLst>
          </p:cNvPr>
          <p:cNvGraphicFramePr>
            <a:graphicFrameLocks noGrp="1"/>
          </p:cNvGraphicFramePr>
          <p:nvPr>
            <p:extLst>
              <p:ext uri="{D42A27DB-BD31-4B8C-83A1-F6EECF244321}">
                <p14:modId xmlns:p14="http://schemas.microsoft.com/office/powerpoint/2010/main" val="2437563561"/>
              </p:ext>
            </p:extLst>
          </p:nvPr>
        </p:nvGraphicFramePr>
        <p:xfrm>
          <a:off x="355599" y="1211126"/>
          <a:ext cx="11277600" cy="1981200"/>
        </p:xfrm>
        <a:graphic>
          <a:graphicData uri="http://schemas.openxmlformats.org/drawingml/2006/table">
            <a:tbl>
              <a:tblPr firstRow="1" bandRow="1">
                <a:tableStyleId>{2D5ABB26-0587-4C30-8999-92F81FD0307C}</a:tableStyleId>
              </a:tblPr>
              <a:tblGrid>
                <a:gridCol w="8722519">
                  <a:extLst>
                    <a:ext uri="{9D8B030D-6E8A-4147-A177-3AD203B41FA5}">
                      <a16:colId xmlns:a16="http://schemas.microsoft.com/office/drawing/2014/main" val="3056932413"/>
                    </a:ext>
                  </a:extLst>
                </a:gridCol>
                <a:gridCol w="2555081">
                  <a:extLst>
                    <a:ext uri="{9D8B030D-6E8A-4147-A177-3AD203B41FA5}">
                      <a16:colId xmlns:a16="http://schemas.microsoft.com/office/drawing/2014/main" val="1453179110"/>
                    </a:ext>
                  </a:extLst>
                </a:gridCol>
              </a:tblGrid>
              <a:tr h="370840">
                <a:tc>
                  <a:txBody>
                    <a:bodyPr/>
                    <a:lstStyle/>
                    <a:p>
                      <a:endParaRPr lang="en-US" sz="2000" u="sng" dirty="0"/>
                    </a:p>
                  </a:txBody>
                  <a:tcPr/>
                </a:tc>
                <a:tc>
                  <a:txBody>
                    <a:bodyPr/>
                    <a:lstStyle/>
                    <a:p>
                      <a:pPr marL="0" indent="0">
                        <a:buFont typeface="Arial" panose="020B0604020202020204" pitchFamily="34" charset="0"/>
                        <a:buNone/>
                      </a:pPr>
                      <a:endParaRPr lang="en-US" sz="2000" u="sng" dirty="0"/>
                    </a:p>
                  </a:txBody>
                  <a:tcPr/>
                </a:tc>
                <a:extLst>
                  <a:ext uri="{0D108BD9-81ED-4DB2-BD59-A6C34878D82A}">
                    <a16:rowId xmlns:a16="http://schemas.microsoft.com/office/drawing/2014/main" val="2782749391"/>
                  </a:ext>
                </a:extLst>
              </a:tr>
              <a:tr h="370840">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2000" dirty="0"/>
                        <a:t>Introduce ITCRB Project Timeline </a:t>
                      </a:r>
                    </a:p>
                  </a:txBody>
                  <a:tcPr/>
                </a:tc>
                <a:tc>
                  <a:txBody>
                    <a:bodyPr/>
                    <a:lstStyle/>
                    <a:p>
                      <a:pPr marL="0" indent="0">
                        <a:buFont typeface="Arial" panose="020B0604020202020204" pitchFamily="34" charset="0"/>
                        <a:buNone/>
                      </a:pPr>
                      <a:endParaRPr lang="en-US" sz="2000" dirty="0"/>
                    </a:p>
                  </a:txBody>
                  <a:tcPr/>
                </a:tc>
                <a:extLst>
                  <a:ext uri="{0D108BD9-81ED-4DB2-BD59-A6C34878D82A}">
                    <a16:rowId xmlns:a16="http://schemas.microsoft.com/office/drawing/2014/main" val="1755590784"/>
                  </a:ext>
                </a:extLst>
              </a:tr>
              <a:tr h="370840">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2000" dirty="0"/>
                        <a:t>Cutover &amp; Outage Plan </a:t>
                      </a:r>
                    </a:p>
                  </a:txBody>
                  <a:tcPr/>
                </a:tc>
                <a:tc>
                  <a:txBody>
                    <a:bodyPr/>
                    <a:lstStyle/>
                    <a:p>
                      <a:pPr marL="0" indent="0">
                        <a:buFont typeface="Arial" panose="020B0604020202020204" pitchFamily="34" charset="0"/>
                        <a:buNone/>
                      </a:pPr>
                      <a:endParaRPr lang="en-US" sz="2000" dirty="0"/>
                    </a:p>
                  </a:txBody>
                  <a:tcPr/>
                </a:tc>
                <a:extLst>
                  <a:ext uri="{0D108BD9-81ED-4DB2-BD59-A6C34878D82A}">
                    <a16:rowId xmlns:a16="http://schemas.microsoft.com/office/drawing/2014/main" val="385808347"/>
                  </a:ext>
                </a:extLst>
              </a:tr>
              <a:tr h="370840">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2000" dirty="0"/>
                        <a:t>System Map &amp; Business Impact Analysis</a:t>
                      </a:r>
                    </a:p>
                  </a:txBody>
                  <a:tcPr/>
                </a:tc>
                <a:tc>
                  <a:txBody>
                    <a:bodyPr/>
                    <a:lstStyle/>
                    <a:p>
                      <a:pPr marL="0" indent="0">
                        <a:buFont typeface="Arial" panose="020B0604020202020204" pitchFamily="34" charset="0"/>
                        <a:buNone/>
                      </a:pPr>
                      <a:endParaRPr lang="en-US" sz="2000" dirty="0"/>
                    </a:p>
                  </a:txBody>
                  <a:tcPr/>
                </a:tc>
                <a:extLst>
                  <a:ext uri="{0D108BD9-81ED-4DB2-BD59-A6C34878D82A}">
                    <a16:rowId xmlns:a16="http://schemas.microsoft.com/office/drawing/2014/main" val="3693722182"/>
                  </a:ext>
                </a:extLst>
              </a:tr>
              <a:tr h="370840">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2000" dirty="0"/>
                        <a:t>Next Steps</a:t>
                      </a:r>
                    </a:p>
                  </a:txBody>
                  <a:tcPr/>
                </a:tc>
                <a:tc>
                  <a:txBody>
                    <a:bodyPr/>
                    <a:lstStyle/>
                    <a:p>
                      <a:pPr marL="0" indent="0">
                        <a:buFont typeface="Arial" panose="020B0604020202020204" pitchFamily="34" charset="0"/>
                        <a:buNone/>
                      </a:pPr>
                      <a:endParaRPr lang="en-US" sz="2000" dirty="0"/>
                    </a:p>
                  </a:txBody>
                  <a:tcPr/>
                </a:tc>
                <a:extLst>
                  <a:ext uri="{0D108BD9-81ED-4DB2-BD59-A6C34878D82A}">
                    <a16:rowId xmlns:a16="http://schemas.microsoft.com/office/drawing/2014/main" val="453952615"/>
                  </a:ext>
                </a:extLst>
              </a:tr>
            </a:tbl>
          </a:graphicData>
        </a:graphic>
      </p:graphicFrame>
    </p:spTree>
    <p:extLst>
      <p:ext uri="{BB962C8B-B14F-4D97-AF65-F5344CB8AC3E}">
        <p14:creationId xmlns:p14="http://schemas.microsoft.com/office/powerpoint/2010/main" val="29141609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C12026-1C9C-E548-9DAA-886375166C49}"/>
              </a:ext>
            </a:extLst>
          </p:cNvPr>
          <p:cNvSpPr>
            <a:spLocks noGrp="1"/>
          </p:cNvSpPr>
          <p:nvPr>
            <p:ph type="title"/>
          </p:nvPr>
        </p:nvSpPr>
        <p:spPr/>
        <p:txBody>
          <a:bodyPr/>
          <a:lstStyle/>
          <a:p>
            <a:r>
              <a:rPr lang="en-US" dirty="0">
                <a:latin typeface="Arial"/>
                <a:cs typeface="Arial"/>
              </a:rPr>
              <a:t>Oracle Outage Impact: HUBS (Budget) </a:t>
            </a:r>
            <a:r>
              <a:rPr lang="en-US" dirty="0"/>
              <a:t>  </a:t>
            </a:r>
          </a:p>
        </p:txBody>
      </p:sp>
      <p:sp>
        <p:nvSpPr>
          <p:cNvPr id="5" name="Content Placeholder 4">
            <a:extLst>
              <a:ext uri="{FF2B5EF4-FFF2-40B4-BE49-F238E27FC236}">
                <a16:creationId xmlns:a16="http://schemas.microsoft.com/office/drawing/2014/main" id="{75777DBC-DE8F-9F43-9D10-53F0A06283AD}"/>
              </a:ext>
            </a:extLst>
          </p:cNvPr>
          <p:cNvSpPr>
            <a:spLocks noGrp="1"/>
          </p:cNvSpPr>
          <p:nvPr>
            <p:ph idx="1"/>
          </p:nvPr>
        </p:nvSpPr>
        <p:spPr>
          <a:xfrm>
            <a:off x="355600" y="1104900"/>
            <a:ext cx="11379200" cy="5266212"/>
          </a:xfrm>
        </p:spPr>
        <p:txBody>
          <a:bodyPr vert="horz" lIns="91440" tIns="45720" rIns="91440" bIns="45720" rtlCol="0" anchor="t">
            <a:normAutofit fontScale="92500" lnSpcReduction="20000"/>
          </a:bodyPr>
          <a:lstStyle/>
          <a:p>
            <a:pPr>
              <a:buNone/>
            </a:pPr>
            <a:r>
              <a:rPr lang="en-US" sz="2600" b="1" dirty="0">
                <a:solidFill>
                  <a:srgbClr val="1E1E1E"/>
                </a:solidFill>
                <a:latin typeface="Arial" panose="020B0604020202020204"/>
                <a:ea typeface="+mn-lt"/>
                <a:cs typeface="Arial" panose="020B0604020202020204"/>
              </a:rPr>
              <a:t>Some Jobs that load data and new members into HUBS will </a:t>
            </a:r>
            <a:r>
              <a:rPr lang="en-US" sz="2600" b="1" dirty="0">
                <a:solidFill>
                  <a:srgbClr val="C00000"/>
                </a:solidFill>
                <a:latin typeface="Arial" panose="020B0604020202020204"/>
                <a:ea typeface="+mn-lt"/>
                <a:cs typeface="Arial" panose="020B0604020202020204"/>
              </a:rPr>
              <a:t>not be processed</a:t>
            </a:r>
            <a:r>
              <a:rPr lang="en-US" sz="2600" b="1" dirty="0">
                <a:solidFill>
                  <a:srgbClr val="1E1E1E"/>
                </a:solidFill>
                <a:latin typeface="Arial" panose="020B0604020202020204"/>
                <a:ea typeface="+mn-lt"/>
                <a:cs typeface="Arial" panose="020B0604020202020204"/>
              </a:rPr>
              <a:t>, so the following will not be loaded to HUBS during the EBS 12.2 Upgrade outage:</a:t>
            </a:r>
            <a:endParaRPr lang="en-US" dirty="0">
              <a:solidFill>
                <a:srgbClr val="1E1E1E"/>
              </a:solidFill>
              <a:latin typeface="Arial" panose="020B0604020202020204"/>
              <a:ea typeface="+mn-lt"/>
              <a:cs typeface="Arial" panose="020B0604020202020204"/>
            </a:endParaRPr>
          </a:p>
          <a:p>
            <a:pPr>
              <a:buNone/>
            </a:pPr>
            <a:endParaRPr lang="en-US" dirty="0">
              <a:solidFill>
                <a:srgbClr val="1E1E1E"/>
              </a:solidFill>
              <a:latin typeface="Arial" panose="020B0604020202020204"/>
              <a:ea typeface="+mn-lt"/>
              <a:cs typeface="Arial" panose="020B0604020202020204"/>
            </a:endParaRPr>
          </a:p>
          <a:p>
            <a:r>
              <a:rPr lang="en-US" sz="2600" dirty="0">
                <a:solidFill>
                  <a:srgbClr val="1E1E1E"/>
                </a:solidFill>
                <a:latin typeface="Arial" panose="020B0604020202020204"/>
                <a:ea typeface="+mn-lt"/>
                <a:cs typeface="Arial" panose="020B0604020202020204"/>
              </a:rPr>
              <a:t>GL Chart sourced dimension members (i.e., new Act-Subs, Funds, Roots, etc. will not be loaded)</a:t>
            </a:r>
          </a:p>
          <a:p>
            <a:r>
              <a:rPr lang="en-US" sz="2600" dirty="0">
                <a:solidFill>
                  <a:srgbClr val="1E1E1E"/>
                </a:solidFill>
                <a:latin typeface="Arial" panose="020B0604020202020204"/>
                <a:ea typeface="+mn-lt"/>
                <a:cs typeface="Arial" panose="020B0604020202020204"/>
              </a:rPr>
              <a:t>GL actuals that come from HDW (i.e., new Actual data will not be loaded)</a:t>
            </a:r>
          </a:p>
          <a:p>
            <a:r>
              <a:rPr lang="en-US" sz="2600" dirty="0">
                <a:solidFill>
                  <a:srgbClr val="1E1E1E"/>
                </a:solidFill>
                <a:latin typeface="Arial" panose="020B0604020202020204"/>
                <a:ea typeface="+mn-lt"/>
                <a:cs typeface="Arial" panose="020B0604020202020204"/>
              </a:rPr>
              <a:t>Employees from EBS (i.e., new Position/Employee dimension members and data will not be loaded)</a:t>
            </a:r>
          </a:p>
          <a:p>
            <a:pPr>
              <a:buNone/>
            </a:pPr>
            <a:endParaRPr lang="en-US" b="1" dirty="0">
              <a:ea typeface="+mn-lt"/>
              <a:cs typeface="+mn-lt"/>
            </a:endParaRPr>
          </a:p>
          <a:p>
            <a:pPr>
              <a:buNone/>
            </a:pPr>
            <a:r>
              <a:rPr lang="en-US" sz="2600" b="1" dirty="0">
                <a:solidFill>
                  <a:srgbClr val="1E1E1E"/>
                </a:solidFill>
                <a:latin typeface="Arial" panose="020B0604020202020204"/>
                <a:ea typeface="+mn-lt"/>
                <a:cs typeface="Arial" panose="020B0604020202020204"/>
              </a:rPr>
              <a:t>In the HUBS Admin Utilities, the following will be </a:t>
            </a:r>
            <a:r>
              <a:rPr lang="en-US" sz="2600" b="1" dirty="0">
                <a:solidFill>
                  <a:srgbClr val="C00000"/>
                </a:solidFill>
                <a:latin typeface="Arial" panose="020B0604020202020204"/>
                <a:ea typeface="+mn-lt"/>
                <a:cs typeface="Arial" panose="020B0604020202020204"/>
              </a:rPr>
              <a:t>disabled</a:t>
            </a:r>
            <a:r>
              <a:rPr lang="en-US" sz="2600" b="1" dirty="0">
                <a:solidFill>
                  <a:srgbClr val="1E1E1E"/>
                </a:solidFill>
                <a:latin typeface="Arial" panose="020B0604020202020204"/>
                <a:ea typeface="+mn-lt"/>
                <a:cs typeface="Arial" panose="020B0604020202020204"/>
              </a:rPr>
              <a:t> during the EBS 12.2 Upgrade outage:</a:t>
            </a:r>
          </a:p>
          <a:p>
            <a:pPr>
              <a:buNone/>
            </a:pPr>
            <a:endParaRPr lang="en-US" dirty="0"/>
          </a:p>
          <a:p>
            <a:r>
              <a:rPr lang="en-US" sz="2600" dirty="0">
                <a:solidFill>
                  <a:srgbClr val="1E1E1E"/>
                </a:solidFill>
                <a:latin typeface="Arial" panose="020B0604020202020204"/>
                <a:ea typeface="+mn-lt"/>
                <a:cs typeface="Arial" panose="020B0604020202020204"/>
              </a:rPr>
              <a:t>CCID Validation</a:t>
            </a:r>
          </a:p>
          <a:p>
            <a:r>
              <a:rPr lang="en-US" sz="2600" dirty="0">
                <a:solidFill>
                  <a:srgbClr val="1E1E1E"/>
                </a:solidFill>
                <a:latin typeface="Arial" panose="020B0604020202020204"/>
                <a:ea typeface="+mn-lt"/>
                <a:cs typeface="Arial" panose="020B0604020202020204"/>
              </a:rPr>
              <a:t>UDF Fact File Uploads</a:t>
            </a:r>
          </a:p>
          <a:p>
            <a:pPr>
              <a:buNone/>
            </a:pPr>
            <a:endParaRPr lang="en-US" dirty="0"/>
          </a:p>
          <a:p>
            <a:pPr marL="0" indent="0">
              <a:buNone/>
            </a:pPr>
            <a:endParaRPr lang="en-US" dirty="0">
              <a:cs typeface="Arial" panose="020B0604020202020204"/>
            </a:endParaRPr>
          </a:p>
        </p:txBody>
      </p:sp>
      <p:sp>
        <p:nvSpPr>
          <p:cNvPr id="2" name="Footer Placeholder 1">
            <a:extLst>
              <a:ext uri="{FF2B5EF4-FFF2-40B4-BE49-F238E27FC236}">
                <a16:creationId xmlns:a16="http://schemas.microsoft.com/office/drawing/2014/main" id="{F8A3FF52-9B8B-B040-9042-DD76F77A4D2D}"/>
              </a:ext>
            </a:extLst>
          </p:cNvPr>
          <p:cNvSpPr>
            <a:spLocks noGrp="1"/>
          </p:cNvSpPr>
          <p:nvPr>
            <p:ph type="ftr" sz="quarter" idx="11"/>
          </p:nvPr>
        </p:nvSpPr>
        <p:spPr/>
        <p:txBody>
          <a:bodyPr/>
          <a:lstStyle/>
          <a:p>
            <a:r>
              <a:rPr lang="en-US"/>
              <a:t>Oracle EBS 12.2 Cutover and Outage Plan, v0.10 Update</a:t>
            </a:r>
            <a:endParaRPr lang="en-US" dirty="0"/>
          </a:p>
        </p:txBody>
      </p:sp>
      <p:sp>
        <p:nvSpPr>
          <p:cNvPr id="3" name="Slide Number Placeholder 2">
            <a:extLst>
              <a:ext uri="{FF2B5EF4-FFF2-40B4-BE49-F238E27FC236}">
                <a16:creationId xmlns:a16="http://schemas.microsoft.com/office/drawing/2014/main" id="{BC3171C4-A416-5442-A022-0161F33C8657}"/>
              </a:ext>
            </a:extLst>
          </p:cNvPr>
          <p:cNvSpPr>
            <a:spLocks noGrp="1"/>
          </p:cNvSpPr>
          <p:nvPr>
            <p:ph type="sldNum" sz="quarter" idx="12"/>
          </p:nvPr>
        </p:nvSpPr>
        <p:spPr/>
        <p:txBody>
          <a:bodyPr/>
          <a:lstStyle/>
          <a:p>
            <a:r>
              <a:rPr lang="en-US" dirty="0">
                <a:latin typeface="Arial" panose="020B0604020202020204" pitchFamily="34" charset="0"/>
                <a:cs typeface="Arial" panose="020B0604020202020204" pitchFamily="34" charset="0"/>
              </a:rPr>
              <a:t>0</a:t>
            </a:r>
            <a:fld id="{96D00113-6CEB-874B-B511-9C45922E8F40}" type="slidenum">
              <a:rPr lang="en-US" smtClean="0">
                <a:latin typeface="Arial" panose="020B0604020202020204" pitchFamily="34" charset="0"/>
                <a:cs typeface="Arial" panose="020B0604020202020204" pitchFamily="34" charset="0"/>
              </a:rPr>
              <a:pPr/>
              <a:t>20</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2239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569419D-8ED7-47B8-B3D7-5A6DFE4884EC}"/>
              </a:ext>
            </a:extLst>
          </p:cNvPr>
          <p:cNvSpPr>
            <a:spLocks noGrp="1"/>
          </p:cNvSpPr>
          <p:nvPr>
            <p:ph type="ftr" sz="quarter" idx="11"/>
          </p:nvPr>
        </p:nvSpPr>
        <p:spPr/>
        <p:txBody>
          <a:bodyPr/>
          <a:lstStyle/>
          <a:p>
            <a:r>
              <a:rPr lang="en-US"/>
              <a:t>Oracle EBS 12.2 Cutover and Outage Plan, v0.10 Update</a:t>
            </a:r>
            <a:endParaRPr lang="en-US" dirty="0"/>
          </a:p>
        </p:txBody>
      </p:sp>
      <p:sp>
        <p:nvSpPr>
          <p:cNvPr id="3" name="Slide Number Placeholder 2">
            <a:extLst>
              <a:ext uri="{FF2B5EF4-FFF2-40B4-BE49-F238E27FC236}">
                <a16:creationId xmlns:a16="http://schemas.microsoft.com/office/drawing/2014/main" id="{2E6401E3-CB4F-470D-8FD0-4D0836DFD0D9}"/>
              </a:ext>
            </a:extLst>
          </p:cNvPr>
          <p:cNvSpPr>
            <a:spLocks noGrp="1"/>
          </p:cNvSpPr>
          <p:nvPr>
            <p:ph type="sldNum" sz="quarter" idx="12"/>
          </p:nvPr>
        </p:nvSpPr>
        <p:spPr/>
        <p:txBody>
          <a:bodyPr/>
          <a:lstStyle/>
          <a:p>
            <a:r>
              <a:rPr lang="en-US" dirty="0">
                <a:cs typeface="Arial" panose="020B0604020202020204" pitchFamily="34" charset="0"/>
              </a:rPr>
              <a:t>0</a:t>
            </a:r>
            <a:fld id="{96D00113-6CEB-874B-B511-9C45922E8F40}" type="slidenum">
              <a:rPr lang="en-US" smtClean="0">
                <a:cs typeface="Arial" panose="020B0604020202020204" pitchFamily="34" charset="0"/>
              </a:rPr>
              <a:pPr/>
              <a:t>21</a:t>
            </a:fld>
            <a:endParaRPr lang="en-US" dirty="0">
              <a:cs typeface="Arial" panose="020B0604020202020204" pitchFamily="34" charset="0"/>
            </a:endParaRPr>
          </a:p>
        </p:txBody>
      </p:sp>
      <p:sp>
        <p:nvSpPr>
          <p:cNvPr id="4" name="Title 3">
            <a:extLst>
              <a:ext uri="{FF2B5EF4-FFF2-40B4-BE49-F238E27FC236}">
                <a16:creationId xmlns:a16="http://schemas.microsoft.com/office/drawing/2014/main" id="{0F388450-7CE5-40FA-99B4-68E07A49B6D9}"/>
              </a:ext>
            </a:extLst>
          </p:cNvPr>
          <p:cNvSpPr>
            <a:spLocks noGrp="1"/>
          </p:cNvSpPr>
          <p:nvPr>
            <p:ph type="title"/>
          </p:nvPr>
        </p:nvSpPr>
        <p:spPr>
          <a:xfrm>
            <a:off x="355600" y="255742"/>
            <a:ext cx="11400512" cy="606897"/>
          </a:xfrm>
        </p:spPr>
        <p:txBody>
          <a:bodyPr/>
          <a:lstStyle/>
          <a:p>
            <a:r>
              <a:rPr lang="en-US" dirty="0">
                <a:latin typeface="Arial"/>
                <a:cs typeface="Arial"/>
              </a:rPr>
              <a:t>Oracle Outage Impact: General Business Processes</a:t>
            </a:r>
            <a:endParaRPr lang="en-US" dirty="0"/>
          </a:p>
        </p:txBody>
      </p:sp>
      <p:sp>
        <p:nvSpPr>
          <p:cNvPr id="5" name="Content Placeholder 4">
            <a:extLst>
              <a:ext uri="{FF2B5EF4-FFF2-40B4-BE49-F238E27FC236}">
                <a16:creationId xmlns:a16="http://schemas.microsoft.com/office/drawing/2014/main" id="{1106E0C9-A6CF-460E-8E73-F9C4EF0015A5}"/>
              </a:ext>
            </a:extLst>
          </p:cNvPr>
          <p:cNvSpPr>
            <a:spLocks noGrp="1"/>
          </p:cNvSpPr>
          <p:nvPr>
            <p:ph idx="1"/>
          </p:nvPr>
        </p:nvSpPr>
        <p:spPr>
          <a:xfrm>
            <a:off x="355600" y="1104900"/>
            <a:ext cx="11531600" cy="5345230"/>
          </a:xfrm>
        </p:spPr>
        <p:txBody>
          <a:bodyPr vert="horz" lIns="91440" tIns="45720" rIns="91440" bIns="45720" rtlCol="0" anchor="t">
            <a:normAutofit/>
          </a:bodyPr>
          <a:lstStyle/>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1">
              <a:defRPr/>
            </a:pPr>
            <a:endParaRPr lang="en-US" dirty="0">
              <a:solidFill>
                <a:srgbClr val="1E1E1E"/>
              </a:solidFill>
              <a:latin typeface="Arial" panose="020B0604020202020204"/>
            </a:endParaRPr>
          </a:p>
        </p:txBody>
      </p:sp>
      <p:graphicFrame>
        <p:nvGraphicFramePr>
          <p:cNvPr id="6" name="Table 6">
            <a:extLst>
              <a:ext uri="{FF2B5EF4-FFF2-40B4-BE49-F238E27FC236}">
                <a16:creationId xmlns:a16="http://schemas.microsoft.com/office/drawing/2014/main" id="{76FD5418-92DB-4526-A3E1-D1E961CA477A}"/>
              </a:ext>
            </a:extLst>
          </p:cNvPr>
          <p:cNvGraphicFramePr>
            <a:graphicFrameLocks noGrp="1"/>
          </p:cNvGraphicFramePr>
          <p:nvPr>
            <p:extLst>
              <p:ext uri="{D42A27DB-BD31-4B8C-83A1-F6EECF244321}">
                <p14:modId xmlns:p14="http://schemas.microsoft.com/office/powerpoint/2010/main" val="3571340063"/>
              </p:ext>
            </p:extLst>
          </p:nvPr>
        </p:nvGraphicFramePr>
        <p:xfrm>
          <a:off x="458745" y="1513367"/>
          <a:ext cx="11377655" cy="2499360"/>
        </p:xfrm>
        <a:graphic>
          <a:graphicData uri="http://schemas.openxmlformats.org/drawingml/2006/table">
            <a:tbl>
              <a:tblPr firstRow="1" bandRow="1">
                <a:tableStyleId>{5C22544A-7EE6-4342-B048-85BDC9FD1C3A}</a:tableStyleId>
              </a:tblPr>
              <a:tblGrid>
                <a:gridCol w="2148174">
                  <a:extLst>
                    <a:ext uri="{9D8B030D-6E8A-4147-A177-3AD203B41FA5}">
                      <a16:colId xmlns:a16="http://schemas.microsoft.com/office/drawing/2014/main" val="3259475480"/>
                    </a:ext>
                  </a:extLst>
                </a:gridCol>
                <a:gridCol w="1197142">
                  <a:extLst>
                    <a:ext uri="{9D8B030D-6E8A-4147-A177-3AD203B41FA5}">
                      <a16:colId xmlns:a16="http://schemas.microsoft.com/office/drawing/2014/main" val="3557266962"/>
                    </a:ext>
                  </a:extLst>
                </a:gridCol>
                <a:gridCol w="1257300">
                  <a:extLst>
                    <a:ext uri="{9D8B030D-6E8A-4147-A177-3AD203B41FA5}">
                      <a16:colId xmlns:a16="http://schemas.microsoft.com/office/drawing/2014/main" val="2983045216"/>
                    </a:ext>
                  </a:extLst>
                </a:gridCol>
                <a:gridCol w="6775039">
                  <a:extLst>
                    <a:ext uri="{9D8B030D-6E8A-4147-A177-3AD203B41FA5}">
                      <a16:colId xmlns:a16="http://schemas.microsoft.com/office/drawing/2014/main" val="505400642"/>
                    </a:ext>
                  </a:extLst>
                </a:gridCol>
              </a:tblGrid>
              <a:tr h="3950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bg2"/>
                          </a:solidFill>
                        </a:rPr>
                        <a:t>Business Process</a:t>
                      </a:r>
                    </a:p>
                  </a:txBody>
                  <a:tcPr marL="45720" marR="45720"/>
                </a:tc>
                <a:tc>
                  <a:txBody>
                    <a:bodyPr/>
                    <a:lstStyle/>
                    <a:p>
                      <a:pPr algn="ctr"/>
                      <a:r>
                        <a:rPr lang="en-US" sz="1400" dirty="0">
                          <a:solidFill>
                            <a:schemeClr val="bg2"/>
                          </a:solidFill>
                        </a:rPr>
                        <a:t>Last Run in EBS 12.1</a:t>
                      </a:r>
                    </a:p>
                  </a:txBody>
                  <a:tcPr marL="45720" marR="4572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bg1"/>
                          </a:solidFill>
                        </a:rPr>
                        <a:t>Available in EBS 12.2</a:t>
                      </a:r>
                    </a:p>
                  </a:txBody>
                  <a:tcPr marL="45720" marR="45720"/>
                </a:tc>
                <a:tc>
                  <a:txBody>
                    <a:bodyPr/>
                    <a:lstStyle/>
                    <a:p>
                      <a:r>
                        <a:rPr lang="en-US" sz="1400" dirty="0">
                          <a:solidFill>
                            <a:schemeClr val="bg2"/>
                          </a:solidFill>
                        </a:rPr>
                        <a:t>Comments</a:t>
                      </a:r>
                    </a:p>
                  </a:txBody>
                  <a:tcPr marL="45720" marR="45720"/>
                </a:tc>
                <a:extLst>
                  <a:ext uri="{0D108BD9-81ED-4DB2-BD59-A6C34878D82A}">
                    <a16:rowId xmlns:a16="http://schemas.microsoft.com/office/drawing/2014/main" val="408375170"/>
                  </a:ext>
                </a:extLst>
              </a:tr>
              <a:tr h="3950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General Ledger Journal Processing </a:t>
                      </a:r>
                    </a:p>
                  </a:txBody>
                  <a:tcPr marL="45720" marR="457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Tuesday, 4/18 @ 5pm</a:t>
                      </a:r>
                    </a:p>
                  </a:txBody>
                  <a:tcPr marL="45720" marR="457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Monday, 4/24</a:t>
                      </a:r>
                    </a:p>
                  </a:txBody>
                  <a:tcPr marL="45720" marR="45720" anchor="ctr"/>
                </a:tc>
                <a:tc>
                  <a:txBody>
                    <a:bodyPr/>
                    <a:lstStyle/>
                    <a:p>
                      <a:r>
                        <a:rPr lang="en-US" sz="1400" dirty="0"/>
                        <a:t>Includes ADI, Feeders, Manual and GL-PCR</a:t>
                      </a:r>
                    </a:p>
                  </a:txBody>
                  <a:tcPr marL="45720" marR="45720" anchor="ctr"/>
                </a:tc>
                <a:extLst>
                  <a:ext uri="{0D108BD9-81ED-4DB2-BD59-A6C34878D82A}">
                    <a16:rowId xmlns:a16="http://schemas.microsoft.com/office/drawing/2014/main" val="2488485194"/>
                  </a:ext>
                </a:extLst>
              </a:tr>
              <a:tr h="395056">
                <a:tc>
                  <a:txBody>
                    <a:bodyPr/>
                    <a:lstStyle/>
                    <a:p>
                      <a:r>
                        <a:rPr lang="en-US" sz="1400" dirty="0"/>
                        <a:t>Payroll Journals for Check Date </a:t>
                      </a:r>
                    </a:p>
                  </a:txBody>
                  <a:tcPr marL="45720" marR="45720" anchor="ctr"/>
                </a:tc>
                <a:tc>
                  <a:txBody>
                    <a:bodyPr/>
                    <a:lstStyle/>
                    <a:p>
                      <a:pPr algn="ctr"/>
                      <a:r>
                        <a:rPr lang="en-US" sz="1400" dirty="0"/>
                        <a:t>See Comments column</a:t>
                      </a:r>
                    </a:p>
                  </a:txBody>
                  <a:tcPr marL="45720" marR="457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See Comments column</a:t>
                      </a:r>
                    </a:p>
                  </a:txBody>
                  <a:tcPr marL="45720" marR="4572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t>GL files for weekly and biweekly payrolls as well as any off cycle payrolls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t>On cycle GL will run on 4/19 but will not feed to the GL until 4/24</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t>Off cycle GLs will run ad hoc but will not feed to the GL until 4/24</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t>No impact to Monthly GL </a:t>
                      </a:r>
                      <a:r>
                        <a:rPr lang="en-US" sz="1400"/>
                        <a:t>file </a:t>
                      </a:r>
                      <a:endParaRPr lang="en-US" sz="1400" dirty="0"/>
                    </a:p>
                  </a:txBody>
                  <a:tcPr marL="45720" marR="45720" anchor="ctr"/>
                </a:tc>
                <a:extLst>
                  <a:ext uri="{0D108BD9-81ED-4DB2-BD59-A6C34878D82A}">
                    <a16:rowId xmlns:a16="http://schemas.microsoft.com/office/drawing/2014/main" val="3682300755"/>
                  </a:ext>
                </a:extLst>
              </a:tr>
              <a:tr h="395056">
                <a:tc>
                  <a:txBody>
                    <a:bodyPr/>
                    <a:lstStyle/>
                    <a:p>
                      <a:r>
                        <a:rPr lang="en-US" sz="1400" dirty="0"/>
                        <a:t>Security Maintenance</a:t>
                      </a:r>
                    </a:p>
                  </a:txBody>
                  <a:tcPr marL="45720" marR="457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Monday, 4/17 @ 12pm</a:t>
                      </a:r>
                    </a:p>
                  </a:txBody>
                  <a:tcPr marL="45720" marR="457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Monday, 4/24</a:t>
                      </a:r>
                    </a:p>
                  </a:txBody>
                  <a:tcPr marL="45720" marR="45720" anchor="ctr"/>
                </a:tc>
                <a:tc>
                  <a:txBody>
                    <a:bodyPr/>
                    <a:lstStyle/>
                    <a:p>
                      <a:r>
                        <a:rPr lang="en-US" sz="1400" dirty="0"/>
                        <a:t>No new user access requests/changes/updates will be processed.</a:t>
                      </a:r>
                    </a:p>
                  </a:txBody>
                  <a:tcPr marL="45720" marR="45720" anchor="ctr"/>
                </a:tc>
                <a:extLst>
                  <a:ext uri="{0D108BD9-81ED-4DB2-BD59-A6C34878D82A}">
                    <a16:rowId xmlns:a16="http://schemas.microsoft.com/office/drawing/2014/main" val="319591196"/>
                  </a:ext>
                </a:extLst>
              </a:tr>
            </a:tbl>
          </a:graphicData>
        </a:graphic>
      </p:graphicFrame>
    </p:spTree>
    <p:extLst>
      <p:ext uri="{BB962C8B-B14F-4D97-AF65-F5344CB8AC3E}">
        <p14:creationId xmlns:p14="http://schemas.microsoft.com/office/powerpoint/2010/main" val="25991829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5BB8A95-E71F-7D49-9F18-D634D1118459}"/>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1E1E1E"/>
                </a:solidFill>
                <a:effectLst/>
                <a:uLnTx/>
                <a:uFillTx/>
                <a:latin typeface="Arial" panose="020B0604020202020204" pitchFamily="34" charset="0"/>
                <a:ea typeface="+mn-ea"/>
                <a:cs typeface="Arial" panose="020B0604020202020204" pitchFamily="34" charset="0"/>
              </a:rPr>
              <a:t>Oracle EBS 12.2 Cutover and Outage Plan, v0.10 Update</a:t>
            </a:r>
            <a:endParaRPr kumimoji="0" lang="en-US" sz="1200" b="0" i="0" u="none" strike="noStrike" kern="1200" cap="none" spc="0" normalizeH="0" baseline="0" noProof="0" dirty="0">
              <a:ln>
                <a:noFill/>
              </a:ln>
              <a:solidFill>
                <a:srgbClr val="1E1E1E"/>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E207F4E7-3B04-2B45-9BD2-0241B598499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E1E1E"/>
                </a:solidFill>
                <a:effectLst/>
                <a:uLnTx/>
                <a:uFillTx/>
                <a:latin typeface="Arial" panose="020B0604020202020204" pitchFamily="34" charset="0"/>
                <a:ea typeface="+mn-ea"/>
                <a:cs typeface="Arial" panose="020B0604020202020204" pitchFamily="34" charset="0"/>
              </a:rPr>
              <a:t>0</a:t>
            </a:r>
            <a:fld id="{96D00113-6CEB-874B-B511-9C45922E8F40}" type="slidenum">
              <a:rPr kumimoji="0" lang="en-US" sz="1200" b="1" i="0" u="none" strike="noStrike" kern="1200" cap="none" spc="0" normalizeH="0" baseline="0" noProof="0" smtClean="0">
                <a:ln>
                  <a:noFill/>
                </a:ln>
                <a:solidFill>
                  <a:srgbClr val="1E1E1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1" i="0" u="none" strike="noStrike" kern="1200" cap="none" spc="0" normalizeH="0" baseline="0" noProof="0" dirty="0">
              <a:ln>
                <a:noFill/>
              </a:ln>
              <a:solidFill>
                <a:srgbClr val="1E1E1E"/>
              </a:solidFill>
              <a:effectLst/>
              <a:uLnTx/>
              <a:uFillTx/>
              <a:latin typeface="Arial" panose="020B0604020202020204" pitchFamily="34" charset="0"/>
              <a:ea typeface="+mn-ea"/>
              <a:cs typeface="Arial" panose="020B0604020202020204" pitchFamily="34" charset="0"/>
            </a:endParaRPr>
          </a:p>
        </p:txBody>
      </p:sp>
      <p:sp>
        <p:nvSpPr>
          <p:cNvPr id="4" name="Title 3">
            <a:extLst>
              <a:ext uri="{FF2B5EF4-FFF2-40B4-BE49-F238E27FC236}">
                <a16:creationId xmlns:a16="http://schemas.microsoft.com/office/drawing/2014/main" id="{668A2610-B255-5145-8B73-720386F6C014}"/>
              </a:ext>
            </a:extLst>
          </p:cNvPr>
          <p:cNvSpPr>
            <a:spLocks noGrp="1"/>
          </p:cNvSpPr>
          <p:nvPr>
            <p:ph type="title"/>
          </p:nvPr>
        </p:nvSpPr>
        <p:spPr/>
        <p:txBody>
          <a:bodyPr/>
          <a:lstStyle/>
          <a:p>
            <a:r>
              <a:rPr lang="en-US" dirty="0"/>
              <a:t>Next Steps</a:t>
            </a:r>
          </a:p>
        </p:txBody>
      </p:sp>
      <p:sp>
        <p:nvSpPr>
          <p:cNvPr id="5" name="Content Placeholder 4">
            <a:extLst>
              <a:ext uri="{FF2B5EF4-FFF2-40B4-BE49-F238E27FC236}">
                <a16:creationId xmlns:a16="http://schemas.microsoft.com/office/drawing/2014/main" id="{91BDEA30-223A-604A-A721-EA64D8EF5D07}"/>
              </a:ext>
            </a:extLst>
          </p:cNvPr>
          <p:cNvSpPr>
            <a:spLocks noGrp="1"/>
          </p:cNvSpPr>
          <p:nvPr>
            <p:ph idx="1"/>
          </p:nvPr>
        </p:nvSpPr>
        <p:spPr/>
        <p:txBody>
          <a:bodyPr vert="horz" lIns="91440" tIns="45720" rIns="91440" bIns="45720" rtlCol="0" anchor="t">
            <a:normAutofit/>
          </a:bodyPr>
          <a:lstStyle/>
          <a:p>
            <a:r>
              <a:rPr lang="en-US" sz="2000" dirty="0"/>
              <a:t>Incorporate any changes and feedback from stakeholders</a:t>
            </a:r>
          </a:p>
          <a:p>
            <a:r>
              <a:rPr lang="en-US" dirty="0"/>
              <a:t>Capture questions in project change management FAQs</a:t>
            </a:r>
            <a:endParaRPr lang="en-US" dirty="0">
              <a:cs typeface="Arial"/>
            </a:endParaRPr>
          </a:p>
          <a:p>
            <a:r>
              <a:rPr lang="en-US" dirty="0">
                <a:cs typeface="Arial"/>
              </a:rPr>
              <a:t>Continue to update system outage with new details</a:t>
            </a:r>
          </a:p>
          <a:p>
            <a:r>
              <a:rPr lang="en-US" sz="2000" dirty="0">
                <a:latin typeface="Arial" panose="020B0604020202020204"/>
                <a:cs typeface="Arial"/>
              </a:rPr>
              <a:t>To learn more, see our </a:t>
            </a:r>
            <a:r>
              <a:rPr lang="en-US" sz="2000" dirty="0">
                <a:latin typeface="Arial" panose="020B0604020202020204"/>
                <a:cs typeface="Arial"/>
                <a:hlinkClick r:id="rId2"/>
              </a:rPr>
              <a:t>Release Notes </a:t>
            </a:r>
            <a:endParaRPr lang="en-US" sz="1600" dirty="0">
              <a:solidFill>
                <a:srgbClr val="1E1E1E"/>
              </a:solidFill>
              <a:highlight>
                <a:srgbClr val="C0C0C0"/>
              </a:highlight>
              <a:latin typeface="Arial" panose="020B0604020202020204"/>
            </a:endParaRPr>
          </a:p>
          <a:p>
            <a:endParaRPr lang="en-US" sz="2000" dirty="0"/>
          </a:p>
          <a:p>
            <a:endParaRPr lang="en-US" dirty="0"/>
          </a:p>
        </p:txBody>
      </p:sp>
    </p:spTree>
    <p:extLst>
      <p:ext uri="{BB962C8B-B14F-4D97-AF65-F5344CB8AC3E}">
        <p14:creationId xmlns:p14="http://schemas.microsoft.com/office/powerpoint/2010/main" val="19579387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F47E04-152E-449B-AD7F-0B3312339855}"/>
              </a:ext>
            </a:extLst>
          </p:cNvPr>
          <p:cNvSpPr>
            <a:spLocks noGrp="1"/>
          </p:cNvSpPr>
          <p:nvPr>
            <p:ph type="title"/>
          </p:nvPr>
        </p:nvSpPr>
        <p:spPr/>
        <p:txBody>
          <a:bodyPr/>
          <a:lstStyle/>
          <a:p>
            <a:r>
              <a:rPr lang="en-US" dirty="0"/>
              <a:t>Appendix</a:t>
            </a:r>
          </a:p>
        </p:txBody>
      </p:sp>
    </p:spTree>
    <p:extLst>
      <p:ext uri="{BB962C8B-B14F-4D97-AF65-F5344CB8AC3E}">
        <p14:creationId xmlns:p14="http://schemas.microsoft.com/office/powerpoint/2010/main" val="444026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7DDF92D-A279-49D8-B317-F862E466FDF1}"/>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1E1E1E"/>
                </a:solidFill>
                <a:effectLst/>
                <a:uLnTx/>
                <a:uFillTx/>
                <a:latin typeface="Arial" panose="020B0604020202020204" pitchFamily="34" charset="0"/>
                <a:ea typeface="+mn-ea"/>
                <a:cs typeface="Arial" panose="020B0604020202020204" pitchFamily="34" charset="0"/>
              </a:rPr>
              <a:t>Oracle EBS 12.2 Cutover and Outage Plan, v0.10 Update</a:t>
            </a:r>
            <a:endParaRPr kumimoji="0" lang="en-US" sz="1200" b="0" i="0" u="none" strike="noStrike" kern="1200" cap="none" spc="0" normalizeH="0" baseline="0" noProof="0" dirty="0">
              <a:ln>
                <a:noFill/>
              </a:ln>
              <a:solidFill>
                <a:srgbClr val="1E1E1E"/>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C3E3D8F8-105F-43D0-9AE0-48314075C0D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E1E1E"/>
                </a:solidFill>
                <a:effectLst/>
                <a:uLnTx/>
                <a:uFillTx/>
                <a:latin typeface="Arial" panose="020B0604020202020204"/>
                <a:ea typeface="+mn-ea"/>
                <a:cs typeface="Arial" panose="020B0604020202020204" pitchFamily="34" charset="0"/>
              </a:rPr>
              <a:t>0</a:t>
            </a:r>
            <a:fld id="{96D00113-6CEB-874B-B511-9C45922E8F40}" type="slidenum">
              <a:rPr kumimoji="0" lang="en-US" sz="1200" b="1" i="0" u="none" strike="noStrike" kern="1200" cap="none" spc="0" normalizeH="0" baseline="0" noProof="0" smtClean="0">
                <a:ln>
                  <a:noFill/>
                </a:ln>
                <a:solidFill>
                  <a:srgbClr val="1E1E1E"/>
                </a:solidFill>
                <a:effectLst/>
                <a:uLnTx/>
                <a:uFillTx/>
                <a:latin typeface="Arial" panose="020B0604020202020204"/>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1" i="0" u="none" strike="noStrike" kern="1200" cap="none" spc="0" normalizeH="0" baseline="0" noProof="0" dirty="0">
              <a:ln>
                <a:noFill/>
              </a:ln>
              <a:solidFill>
                <a:srgbClr val="1E1E1E"/>
              </a:solidFill>
              <a:effectLst/>
              <a:uLnTx/>
              <a:uFillTx/>
              <a:latin typeface="Arial" panose="020B0604020202020204"/>
              <a:ea typeface="+mn-ea"/>
              <a:cs typeface="Arial" panose="020B0604020202020204" pitchFamily="34" charset="0"/>
            </a:endParaRPr>
          </a:p>
        </p:txBody>
      </p:sp>
      <p:graphicFrame>
        <p:nvGraphicFramePr>
          <p:cNvPr id="7" name="Table 6">
            <a:extLst>
              <a:ext uri="{FF2B5EF4-FFF2-40B4-BE49-F238E27FC236}">
                <a16:creationId xmlns:a16="http://schemas.microsoft.com/office/drawing/2014/main" id="{4B2D2530-F2B5-4B2A-A992-5FA5CFD8E939}"/>
              </a:ext>
            </a:extLst>
          </p:cNvPr>
          <p:cNvGraphicFramePr>
            <a:graphicFrameLocks noGrp="1"/>
          </p:cNvGraphicFramePr>
          <p:nvPr>
            <p:extLst>
              <p:ext uri="{D42A27DB-BD31-4B8C-83A1-F6EECF244321}">
                <p14:modId xmlns:p14="http://schemas.microsoft.com/office/powerpoint/2010/main" val="4087403526"/>
              </p:ext>
            </p:extLst>
          </p:nvPr>
        </p:nvGraphicFramePr>
        <p:xfrm>
          <a:off x="1977205" y="422623"/>
          <a:ext cx="8514060" cy="5758043"/>
        </p:xfrm>
        <a:graphic>
          <a:graphicData uri="http://schemas.openxmlformats.org/drawingml/2006/table">
            <a:tbl>
              <a:tblPr firstRow="1" firstCol="1" bandRow="1"/>
              <a:tblGrid>
                <a:gridCol w="4127425">
                  <a:extLst>
                    <a:ext uri="{9D8B030D-6E8A-4147-A177-3AD203B41FA5}">
                      <a16:colId xmlns:a16="http://schemas.microsoft.com/office/drawing/2014/main" val="2660808776"/>
                    </a:ext>
                  </a:extLst>
                </a:gridCol>
                <a:gridCol w="259210">
                  <a:extLst>
                    <a:ext uri="{9D8B030D-6E8A-4147-A177-3AD203B41FA5}">
                      <a16:colId xmlns:a16="http://schemas.microsoft.com/office/drawing/2014/main" val="2004427289"/>
                    </a:ext>
                  </a:extLst>
                </a:gridCol>
                <a:gridCol w="4127425">
                  <a:extLst>
                    <a:ext uri="{9D8B030D-6E8A-4147-A177-3AD203B41FA5}">
                      <a16:colId xmlns:a16="http://schemas.microsoft.com/office/drawing/2014/main" val="1302749032"/>
                    </a:ext>
                  </a:extLst>
                </a:gridCol>
              </a:tblGrid>
              <a:tr h="423817">
                <a:tc gridSpan="3">
                  <a:txBody>
                    <a:bodyPr/>
                    <a:lstStyle/>
                    <a:p>
                      <a:pPr marL="0" marR="0" algn="ctr">
                        <a:lnSpc>
                          <a:spcPts val="1100"/>
                        </a:lnSpc>
                        <a:spcBef>
                          <a:spcPts val="0"/>
                        </a:spcBef>
                        <a:spcAft>
                          <a:spcPts val="0"/>
                        </a:spcAft>
                      </a:pPr>
                      <a:r>
                        <a:rPr lang="en-US" sz="14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Oracle E Business Suite 12.2 Upgrade Vision</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0059" marR="50059" marT="500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1C3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87304501"/>
                  </a:ext>
                </a:extLst>
              </a:tr>
              <a:tr h="847632">
                <a:tc gridSpan="3">
                  <a:txBody>
                    <a:bodyPr/>
                    <a:lstStyle/>
                    <a:p>
                      <a:pPr marL="0" marR="0">
                        <a:lnSpc>
                          <a:spcPct val="115000"/>
                        </a:lnSpc>
                        <a:spcBef>
                          <a:spcPts val="0"/>
                        </a:spcBef>
                        <a:spcAft>
                          <a:spcPts val="0"/>
                        </a:spcAft>
                      </a:pPr>
                      <a:r>
                        <a:rPr lang="en-US" sz="1200" dirty="0">
                          <a:effectLst/>
                          <a:latin typeface="Calibri" panose="020F0502020204030204" pitchFamily="34" charset="0"/>
                          <a:ea typeface="Calibri" panose="020F0502020204030204" pitchFamily="34" charset="0"/>
                          <a:cs typeface="Arial" panose="020B0604020202020204" pitchFamily="34" charset="0"/>
                        </a:rPr>
                        <a:t>Enterprise Financial Systems aspires to upgrade to the latest version of the Oracle eBusiness Suite that guarantees premier support from Oracle through at least 2034.</a:t>
                      </a:r>
                    </a:p>
                  </a:txBody>
                  <a:tcPr marL="50059" marR="50059" marT="500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41367588"/>
                  </a:ext>
                </a:extLst>
              </a:tr>
              <a:tr h="401918">
                <a:tc gridSpan="3">
                  <a:txBody>
                    <a:bodyPr/>
                    <a:lstStyle/>
                    <a:p>
                      <a:pPr marL="0" marR="0">
                        <a:lnSpc>
                          <a:spcPts val="1100"/>
                        </a:lnSpc>
                        <a:spcBef>
                          <a:spcPts val="0"/>
                        </a:spcBef>
                        <a:spcAft>
                          <a:spcPts val="0"/>
                        </a:spcAft>
                      </a:pPr>
                      <a:r>
                        <a:rPr lang="en-US" sz="1100" dirty="0">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0059" marR="50059" marT="50059"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4538494"/>
                  </a:ext>
                </a:extLst>
              </a:tr>
              <a:tr h="409503">
                <a:tc>
                  <a:txBody>
                    <a:bodyPr/>
                    <a:lstStyle/>
                    <a:p>
                      <a:pPr marL="0" marR="0" algn="ctr">
                        <a:lnSpc>
                          <a:spcPts val="1100"/>
                        </a:lnSpc>
                        <a:spcBef>
                          <a:spcPts val="0"/>
                        </a:spcBef>
                        <a:spcAft>
                          <a:spcPts val="0"/>
                        </a:spcAft>
                      </a:pPr>
                      <a:r>
                        <a:rPr lang="en-US" sz="1200" b="1"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Objectives</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0059" marR="50059" marT="500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96A0"/>
                    </a:solidFill>
                  </a:tcPr>
                </a:tc>
                <a:tc>
                  <a:txBody>
                    <a:bodyPr/>
                    <a:lstStyle/>
                    <a:p>
                      <a:pPr marL="0" marR="0" algn="ctr">
                        <a:lnSpc>
                          <a:spcPts val="1100"/>
                        </a:lnSpc>
                        <a:spcBef>
                          <a:spcPts val="0"/>
                        </a:spcBef>
                        <a:spcAft>
                          <a:spcPts val="0"/>
                        </a:spcAft>
                      </a:pPr>
                      <a:r>
                        <a:rPr lang="en-US" sz="1200" b="1"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0059" marR="50059" marT="500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ctr">
                        <a:lnSpc>
                          <a:spcPts val="1100"/>
                        </a:lnSpc>
                        <a:spcBef>
                          <a:spcPts val="0"/>
                        </a:spcBef>
                        <a:spcAft>
                          <a:spcPts val="0"/>
                        </a:spcAft>
                      </a:pPr>
                      <a:r>
                        <a:rPr lang="en-US" sz="1200" b="1"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Measurable Benefits</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0059" marR="50059" marT="500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96A0"/>
                    </a:solidFill>
                  </a:tcPr>
                </a:tc>
                <a:extLst>
                  <a:ext uri="{0D108BD9-81ED-4DB2-BD59-A6C34878D82A}">
                    <a16:rowId xmlns:a16="http://schemas.microsoft.com/office/drawing/2014/main" val="1344741055"/>
                  </a:ext>
                </a:extLst>
              </a:tr>
              <a:tr h="1308143">
                <a:tc>
                  <a:txBody>
                    <a:bodyPr/>
                    <a:lstStyle/>
                    <a:p>
                      <a:pPr marL="342900" marR="0" lvl="0" indent="-342900">
                        <a:lnSpc>
                          <a:spcPts val="1100"/>
                        </a:lnSpc>
                        <a:spcBef>
                          <a:spcPts val="0"/>
                        </a:spcBef>
                        <a:spcAft>
                          <a:spcPts val="0"/>
                        </a:spcAft>
                        <a:buFont typeface="+mj-lt"/>
                        <a:buAutoNum type="arabicPeriod"/>
                      </a:pPr>
                      <a:r>
                        <a:rPr lang="en-US" sz="1200" dirty="0">
                          <a:effectLst/>
                          <a:latin typeface="Calibri" panose="020F0502020204030204" pitchFamily="34" charset="0"/>
                          <a:ea typeface="Calibri" panose="020F0502020204030204" pitchFamily="34" charset="0"/>
                          <a:cs typeface="Calibri" panose="020F0502020204030204" pitchFamily="34" charset="0"/>
                        </a:rPr>
                        <a:t>Upgrade Oracle eBusiness application suite to 12.2 on an improved cloud infrastructure</a:t>
                      </a:r>
                      <a:endParaRPr lang="en-US" sz="12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ts val="1100"/>
                        </a:lnSpc>
                        <a:spcBef>
                          <a:spcPts val="0"/>
                        </a:spcBef>
                        <a:spcAft>
                          <a:spcPts val="0"/>
                        </a:spcAft>
                        <a:buFont typeface="+mj-lt"/>
                        <a:buAutoNum type="arabicPeriod"/>
                      </a:pPr>
                      <a:r>
                        <a:rPr lang="en-US" sz="1200" dirty="0">
                          <a:effectLst/>
                          <a:latin typeface="Calibri" panose="020F0502020204030204" pitchFamily="34" charset="0"/>
                          <a:ea typeface="Calibri" panose="020F0502020204030204" pitchFamily="34" charset="0"/>
                          <a:cs typeface="Calibri" panose="020F0502020204030204" pitchFamily="34" charset="0"/>
                        </a:rPr>
                        <a:t>Continue to receive Oracle E-Business Support including patches through 2034</a:t>
                      </a:r>
                      <a:endParaRPr lang="en-US" sz="12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ts val="1100"/>
                        </a:lnSpc>
                        <a:spcBef>
                          <a:spcPts val="0"/>
                        </a:spcBef>
                        <a:spcAft>
                          <a:spcPts val="0"/>
                        </a:spcAft>
                        <a:buFont typeface="+mj-lt"/>
                        <a:buAutoNum type="arabicPeriod"/>
                      </a:pPr>
                      <a:r>
                        <a:rPr lang="en-US" sz="1200" dirty="0">
                          <a:effectLst/>
                          <a:latin typeface="Calibri" panose="020F0502020204030204" pitchFamily="34" charset="0"/>
                          <a:ea typeface="Calibri" panose="020F0502020204030204" pitchFamily="34" charset="0"/>
                          <a:cs typeface="Calibri" panose="020F0502020204030204" pitchFamily="34" charset="0"/>
                        </a:rPr>
                        <a:t>Position Harvard to take advantage of new functionality offered on an incremental basis</a:t>
                      </a:r>
                      <a:endParaRPr lang="en-US" sz="12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Arial" panose="020B0604020202020204" pitchFamily="34" charset="0"/>
                        </a:rPr>
                        <a:t> </a:t>
                      </a:r>
                    </a:p>
                  </a:txBody>
                  <a:tcPr marL="50059" marR="50059" marT="500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ts val="1100"/>
                        </a:lnSpc>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0059" marR="50059" marT="500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342900" marR="0" lvl="0" indent="-342900">
                        <a:lnSpc>
                          <a:spcPts val="1100"/>
                        </a:lnSpc>
                        <a:spcBef>
                          <a:spcPts val="0"/>
                        </a:spcBef>
                        <a:spcAft>
                          <a:spcPts val="0"/>
                        </a:spcAft>
                        <a:buFont typeface="+mj-lt"/>
                        <a:buAutoNum type="arabicPeriod"/>
                      </a:pPr>
                      <a:r>
                        <a:rPr lang="en-US" sz="1200" dirty="0">
                          <a:effectLst/>
                          <a:latin typeface="Calibri" panose="020F0502020204030204" pitchFamily="34" charset="0"/>
                          <a:ea typeface="Calibri" panose="020F0502020204030204" pitchFamily="34" charset="0"/>
                          <a:cs typeface="Calibri" panose="020F0502020204030204" pitchFamily="34" charset="0"/>
                        </a:rPr>
                        <a:t>Successful upgrade in all non-prod and Prod environment with minimal issues</a:t>
                      </a:r>
                      <a:endParaRPr lang="en-US" sz="12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ts val="1100"/>
                        </a:lnSpc>
                        <a:spcBef>
                          <a:spcPts val="0"/>
                        </a:spcBef>
                        <a:spcAft>
                          <a:spcPts val="0"/>
                        </a:spcAft>
                        <a:buFont typeface="+mj-lt"/>
                        <a:buAutoNum type="arabicPeriod"/>
                      </a:pPr>
                      <a:r>
                        <a:rPr lang="en-US" sz="1200" dirty="0">
                          <a:effectLst/>
                          <a:latin typeface="Calibri" panose="020F0502020204030204" pitchFamily="34" charset="0"/>
                          <a:ea typeface="Calibri" panose="020F0502020204030204" pitchFamily="34" charset="0"/>
                          <a:cs typeface="Calibri" panose="020F0502020204030204" pitchFamily="34" charset="0"/>
                        </a:rPr>
                        <a:t>Remain current, secure and supported by Oracle</a:t>
                      </a:r>
                      <a:endParaRPr lang="en-US" sz="12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ts val="1100"/>
                        </a:lnSpc>
                        <a:spcBef>
                          <a:spcPts val="0"/>
                        </a:spcBef>
                        <a:spcAft>
                          <a:spcPts val="0"/>
                        </a:spcAft>
                        <a:buFont typeface="+mj-lt"/>
                        <a:buAutoNum type="arabicPeriod"/>
                      </a:pPr>
                      <a:r>
                        <a:rPr lang="en-US" sz="1200" dirty="0">
                          <a:effectLst/>
                          <a:latin typeface="Calibri" panose="020F0502020204030204" pitchFamily="34" charset="0"/>
                          <a:ea typeface="Calibri" panose="020F0502020204030204" pitchFamily="34" charset="0"/>
                          <a:cs typeface="Calibri" panose="020F0502020204030204" pitchFamily="34" charset="0"/>
                        </a:rPr>
                        <a:t>Deliver application updates and functionality to end user community through monthly and quarterly release</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0059" marR="50059" marT="500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4820580"/>
                  </a:ext>
                </a:extLst>
              </a:tr>
              <a:tr h="401918">
                <a:tc gridSpan="3">
                  <a:txBody>
                    <a:bodyPr/>
                    <a:lstStyle/>
                    <a:p>
                      <a:pPr marL="0" marR="0">
                        <a:lnSpc>
                          <a:spcPts val="1100"/>
                        </a:lnSpc>
                        <a:spcBef>
                          <a:spcPts val="0"/>
                        </a:spcBef>
                        <a:spcAft>
                          <a:spcPts val="0"/>
                        </a:spcAft>
                      </a:pPr>
                      <a:r>
                        <a:rPr lang="en-US" sz="1100" dirty="0">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0059" marR="50059" marT="50059"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76640163"/>
                  </a:ext>
                </a:extLst>
              </a:tr>
              <a:tr h="409503">
                <a:tc gridSpan="3">
                  <a:txBody>
                    <a:bodyPr/>
                    <a:lstStyle/>
                    <a:p>
                      <a:pPr marL="0" marR="0" algn="ctr">
                        <a:lnSpc>
                          <a:spcPts val="1100"/>
                        </a:lnSpc>
                        <a:spcBef>
                          <a:spcPts val="0"/>
                        </a:spcBef>
                        <a:spcAft>
                          <a:spcPts val="0"/>
                        </a:spcAft>
                      </a:pPr>
                      <a:r>
                        <a:rPr lang="en-US" sz="1200"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Guiding Principles</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50059" marR="50059" marT="500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96A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54403399"/>
                  </a:ext>
                </a:extLst>
              </a:tr>
              <a:tr h="1555609">
                <a:tc gridSpan="3">
                  <a:txBody>
                    <a:bodyPr/>
                    <a:lstStyle/>
                    <a:p>
                      <a:pPr marL="342900" marR="0" lvl="0" indent="-342900">
                        <a:lnSpc>
                          <a:spcPts val="11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Calibri" panose="020F0502020204030204" pitchFamily="34" charset="0"/>
                        </a:rPr>
                        <a:t>Engage with functional and central stakeholders along with external vendors to minimize disruption to current services provided</a:t>
                      </a:r>
                      <a:endParaRPr lang="en-US" sz="12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ts val="11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Calibri" panose="020F0502020204030204" pitchFamily="34" charset="0"/>
                        </a:rPr>
                        <a:t>Project and post implementation will leverage existing internal support services </a:t>
                      </a:r>
                      <a:endParaRPr lang="en-US" sz="12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ts val="11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Calibri" panose="020F0502020204030204" pitchFamily="34" charset="0"/>
                        </a:rPr>
                        <a:t>Eliminate technical debt where possible including customizations that can be replaced by functionality available in the newer version; take advantage of Cloud technologies</a:t>
                      </a:r>
                      <a:endParaRPr lang="en-US" sz="12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ts val="11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Calibri" panose="020F0502020204030204" pitchFamily="34" charset="0"/>
                        </a:rPr>
                        <a:t>Reduce or contain operating costs through architecture improvements</a:t>
                      </a:r>
                      <a:endParaRPr lang="en-US" sz="12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ts val="11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Calibri" panose="020F0502020204030204" pitchFamily="34" charset="0"/>
                        </a:rPr>
                        <a:t>The decision to stay with Oracle as a vendor and upgrade the existing E-Business Suite instead of moving to a SaaS model has been discussed and approved by Financial Administration Systems Leadership and Executive Committees</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0059" marR="50059" marT="5005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77615283"/>
                  </a:ext>
                </a:extLst>
              </a:tr>
            </a:tbl>
          </a:graphicData>
        </a:graphic>
      </p:graphicFrame>
    </p:spTree>
    <p:extLst>
      <p:ext uri="{BB962C8B-B14F-4D97-AF65-F5344CB8AC3E}">
        <p14:creationId xmlns:p14="http://schemas.microsoft.com/office/powerpoint/2010/main" val="805242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B2C3235C-BDF1-4849-840C-798CB0857B76}"/>
              </a:ext>
            </a:extLst>
          </p:cNvPr>
          <p:cNvSpPr>
            <a:spLocks noGrp="1"/>
          </p:cNvSpPr>
          <p:nvPr>
            <p:ph type="title"/>
          </p:nvPr>
        </p:nvSpPr>
        <p:spPr/>
        <p:txBody>
          <a:bodyPr/>
          <a:lstStyle/>
          <a:p>
            <a:r>
              <a:rPr lang="en-US" dirty="0"/>
              <a:t>EBS 12.2 Project</a:t>
            </a:r>
          </a:p>
        </p:txBody>
      </p:sp>
      <p:sp>
        <p:nvSpPr>
          <p:cNvPr id="16" name="Text Placeholder 15">
            <a:extLst>
              <a:ext uri="{FF2B5EF4-FFF2-40B4-BE49-F238E27FC236}">
                <a16:creationId xmlns:a16="http://schemas.microsoft.com/office/drawing/2014/main" id="{A7F62FB7-B8F9-7547-B6A5-A46DE8D8A75A}"/>
              </a:ext>
            </a:extLst>
          </p:cNvPr>
          <p:cNvSpPr>
            <a:spLocks noGrp="1"/>
          </p:cNvSpPr>
          <p:nvPr>
            <p:ph type="body" idx="1"/>
          </p:nvPr>
        </p:nvSpPr>
        <p:spPr>
          <a:xfrm>
            <a:off x="344056" y="3683697"/>
            <a:ext cx="11386178" cy="480131"/>
          </a:xfrm>
        </p:spPr>
        <p:txBody>
          <a:bodyPr/>
          <a:lstStyle/>
          <a:p>
            <a:r>
              <a:rPr lang="en-US" dirty="0"/>
              <a:t>Implementation Cutover and Outage Plan Discussion </a:t>
            </a:r>
          </a:p>
        </p:txBody>
      </p:sp>
      <p:sp>
        <p:nvSpPr>
          <p:cNvPr id="2" name="Footer Placeholder 1">
            <a:extLst>
              <a:ext uri="{FF2B5EF4-FFF2-40B4-BE49-F238E27FC236}">
                <a16:creationId xmlns:a16="http://schemas.microsoft.com/office/drawing/2014/main" id="{E19FCEB2-1062-774B-891D-72D1105A0DC9}"/>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1E1E1E"/>
                </a:solidFill>
                <a:effectLst/>
                <a:uLnTx/>
                <a:uFillTx/>
                <a:latin typeface="Arial" panose="020B0604020202020204" pitchFamily="34" charset="0"/>
                <a:ea typeface="+mn-ea"/>
                <a:cs typeface="Arial" panose="020B0604020202020204" pitchFamily="34" charset="0"/>
              </a:rPr>
              <a:t>Oracle EBS 12.2 Cutover and Outage Plan, v0.10 Update</a:t>
            </a:r>
            <a:endParaRPr kumimoji="0" lang="en-US" sz="1200" b="0" i="0" u="none" strike="noStrike" kern="1200" cap="none" spc="0" normalizeH="0" baseline="0" noProof="0" dirty="0">
              <a:ln>
                <a:noFill/>
              </a:ln>
              <a:solidFill>
                <a:srgbClr val="1E1E1E"/>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9BB3C94B-2380-1143-AF1B-DC86613A286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E1E1E"/>
                </a:solidFill>
                <a:effectLst/>
                <a:uLnTx/>
                <a:uFillTx/>
                <a:latin typeface="Arial" panose="020B0604020202020204"/>
                <a:ea typeface="+mn-ea"/>
                <a:cs typeface="Arial" panose="020B0604020202020204" pitchFamily="34" charset="0"/>
              </a:rPr>
              <a:t>0</a:t>
            </a:r>
            <a:fld id="{96D00113-6CEB-874B-B511-9C45922E8F40}" type="slidenum">
              <a:rPr kumimoji="0" lang="en-US" sz="1200" b="1" i="0" u="none" strike="noStrike" kern="1200" cap="none" spc="0" normalizeH="0" baseline="0" noProof="0" smtClean="0">
                <a:ln>
                  <a:noFill/>
                </a:ln>
                <a:solidFill>
                  <a:srgbClr val="1E1E1E"/>
                </a:solidFill>
                <a:effectLst/>
                <a:uLnTx/>
                <a:uFillTx/>
                <a:latin typeface="Arial" panose="020B0604020202020204"/>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1" i="0" u="none" strike="noStrike" kern="1200" cap="none" spc="0" normalizeH="0" baseline="0" noProof="0" dirty="0">
              <a:ln>
                <a:noFill/>
              </a:ln>
              <a:solidFill>
                <a:srgbClr val="1E1E1E"/>
              </a:solidFill>
              <a:effectLst/>
              <a:uLnTx/>
              <a:uFillTx/>
              <a:latin typeface="Arial" panose="020B0604020202020204"/>
              <a:ea typeface="+mn-ea"/>
              <a:cs typeface="Arial" panose="020B0604020202020204" pitchFamily="34" charset="0"/>
            </a:endParaRPr>
          </a:p>
        </p:txBody>
      </p:sp>
    </p:spTree>
    <p:extLst>
      <p:ext uri="{BB962C8B-B14F-4D97-AF65-F5344CB8AC3E}">
        <p14:creationId xmlns:p14="http://schemas.microsoft.com/office/powerpoint/2010/main" val="2463647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43E849A-D1FC-4095-9B90-31C369C92C9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5D8B90-7F1A-45CF-991E-042A5F4844D9}" type="slidenum">
              <a:rPr kumimoji="0" lang="en-US" altLang="en-US" sz="1000" b="1" i="0" u="none" strike="noStrike" kern="1200" cap="none" spc="0" normalizeH="0" baseline="0" noProof="0">
                <a:ln>
                  <a:noFill/>
                </a:ln>
                <a:solidFill>
                  <a:srgbClr val="000000"/>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altLang="en-US" sz="1000" b="1"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2" name="Title 1">
            <a:extLst>
              <a:ext uri="{FF2B5EF4-FFF2-40B4-BE49-F238E27FC236}">
                <a16:creationId xmlns:a16="http://schemas.microsoft.com/office/drawing/2014/main" id="{90010247-AC62-41D8-9A6F-A43832B55DF3}"/>
              </a:ext>
            </a:extLst>
          </p:cNvPr>
          <p:cNvSpPr>
            <a:spLocks noGrp="1"/>
          </p:cNvSpPr>
          <p:nvPr>
            <p:ph type="title"/>
          </p:nvPr>
        </p:nvSpPr>
        <p:spPr/>
        <p:txBody>
          <a:bodyPr/>
          <a:lstStyle/>
          <a:p>
            <a:r>
              <a:rPr lang="en-US" dirty="0"/>
              <a:t>ITCRB Project Timeline</a:t>
            </a:r>
          </a:p>
        </p:txBody>
      </p:sp>
      <p:cxnSp>
        <p:nvCxnSpPr>
          <p:cNvPr id="5" name="Straight Connector 4">
            <a:extLst>
              <a:ext uri="{FF2B5EF4-FFF2-40B4-BE49-F238E27FC236}">
                <a16:creationId xmlns:a16="http://schemas.microsoft.com/office/drawing/2014/main" id="{23D104EF-F13B-4D75-BC9A-F2CDC121D791}"/>
              </a:ext>
            </a:extLst>
          </p:cNvPr>
          <p:cNvCxnSpPr>
            <a:cxnSpLocks/>
          </p:cNvCxnSpPr>
          <p:nvPr/>
        </p:nvCxnSpPr>
        <p:spPr>
          <a:xfrm flipV="1">
            <a:off x="781478" y="3083909"/>
            <a:ext cx="10726804" cy="18993"/>
          </a:xfrm>
          <a:prstGeom prst="line">
            <a:avLst/>
          </a:prstGeom>
          <a:ln w="34925" cmpd="sng">
            <a:solidFill>
              <a:srgbClr val="2D2E45"/>
            </a:solidFill>
            <a:headEnd type="oval"/>
            <a:tailEnd type="oval"/>
          </a:ln>
          <a:effectLst>
            <a:outerShdw blurRad="50800" dist="38100" dir="5400000" algn="t"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7" name="Rectangle 6">
            <a:extLst>
              <a:ext uri="{FF2B5EF4-FFF2-40B4-BE49-F238E27FC236}">
                <a16:creationId xmlns:a16="http://schemas.microsoft.com/office/drawing/2014/main" id="{534BC31E-40FB-4B30-820C-F14CF0A7797F}"/>
              </a:ext>
            </a:extLst>
          </p:cNvPr>
          <p:cNvSpPr/>
          <p:nvPr/>
        </p:nvSpPr>
        <p:spPr>
          <a:xfrm>
            <a:off x="5031900" y="2127435"/>
            <a:ext cx="1149802" cy="307777"/>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3D3E58"/>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Jul/Aug 2021</a:t>
            </a:r>
          </a:p>
        </p:txBody>
      </p:sp>
      <p:grpSp>
        <p:nvGrpSpPr>
          <p:cNvPr id="13" name="Group 12">
            <a:extLst>
              <a:ext uri="{FF2B5EF4-FFF2-40B4-BE49-F238E27FC236}">
                <a16:creationId xmlns:a16="http://schemas.microsoft.com/office/drawing/2014/main" id="{56DD5AD4-892A-4CE8-B039-952B768733D1}"/>
              </a:ext>
            </a:extLst>
          </p:cNvPr>
          <p:cNvGrpSpPr/>
          <p:nvPr/>
        </p:nvGrpSpPr>
        <p:grpSpPr>
          <a:xfrm>
            <a:off x="4847949" y="2197694"/>
            <a:ext cx="185536" cy="777240"/>
            <a:chOff x="1996748" y="1676085"/>
            <a:chExt cx="185536" cy="777240"/>
          </a:xfrm>
          <a:effectLst>
            <a:outerShdw blurRad="50800" dist="38100" dir="10800000" algn="r" rotWithShape="0">
              <a:prstClr val="black">
                <a:alpha val="40000"/>
              </a:prstClr>
            </a:outerShdw>
          </a:effectLst>
        </p:grpSpPr>
        <p:cxnSp>
          <p:nvCxnSpPr>
            <p:cNvPr id="14" name="Straight Connector 13">
              <a:extLst>
                <a:ext uri="{FF2B5EF4-FFF2-40B4-BE49-F238E27FC236}">
                  <a16:creationId xmlns:a16="http://schemas.microsoft.com/office/drawing/2014/main" id="{9C16608F-334C-401F-A418-756FBCC2A4E7}"/>
                </a:ext>
              </a:extLst>
            </p:cNvPr>
            <p:cNvCxnSpPr/>
            <p:nvPr/>
          </p:nvCxnSpPr>
          <p:spPr>
            <a:xfrm rot="10800000">
              <a:off x="2089516" y="1839508"/>
              <a:ext cx="0" cy="613817"/>
            </a:xfrm>
            <a:prstGeom prst="line">
              <a:avLst/>
            </a:prstGeom>
            <a:ln w="9525">
              <a:solidFill>
                <a:srgbClr val="2D2E45"/>
              </a:solidFill>
            </a:ln>
            <a:effectLst/>
          </p:spPr>
          <p:style>
            <a:lnRef idx="2">
              <a:schemeClr val="accent1"/>
            </a:lnRef>
            <a:fillRef idx="0">
              <a:schemeClr val="accent1"/>
            </a:fillRef>
            <a:effectRef idx="1">
              <a:schemeClr val="accent1"/>
            </a:effectRef>
            <a:fontRef idx="minor">
              <a:schemeClr val="tx1"/>
            </a:fontRef>
          </p:style>
        </p:cxnSp>
        <p:sp>
          <p:nvSpPr>
            <p:cNvPr id="15" name="Oval 14">
              <a:extLst>
                <a:ext uri="{FF2B5EF4-FFF2-40B4-BE49-F238E27FC236}">
                  <a16:creationId xmlns:a16="http://schemas.microsoft.com/office/drawing/2014/main" id="{B8117B5F-3F80-40C0-9DCD-B7956EF33E6D}"/>
                </a:ext>
              </a:extLst>
            </p:cNvPr>
            <p:cNvSpPr/>
            <p:nvPr/>
          </p:nvSpPr>
          <p:spPr>
            <a:xfrm rot="10800000">
              <a:off x="1996748" y="1676085"/>
              <a:ext cx="185536" cy="176469"/>
            </a:xfrm>
            <a:prstGeom prst="ellipse">
              <a:avLst/>
            </a:prstGeom>
            <a:solidFill>
              <a:srgbClr val="C00000"/>
            </a:solidFill>
            <a:ln>
              <a:solidFill>
                <a:srgbClr val="2D2E4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rebuchet MS"/>
                <a:ea typeface="+mn-ea"/>
                <a:cs typeface="+mn-cs"/>
              </a:endParaRPr>
            </a:p>
          </p:txBody>
        </p:sp>
      </p:grpSp>
      <p:sp>
        <p:nvSpPr>
          <p:cNvPr id="44" name="Rectangle 43">
            <a:extLst>
              <a:ext uri="{FF2B5EF4-FFF2-40B4-BE49-F238E27FC236}">
                <a16:creationId xmlns:a16="http://schemas.microsoft.com/office/drawing/2014/main" id="{A927DE90-A5DA-4C0F-B05F-9B517D28162F}"/>
              </a:ext>
            </a:extLst>
          </p:cNvPr>
          <p:cNvSpPr/>
          <p:nvPr/>
        </p:nvSpPr>
        <p:spPr>
          <a:xfrm>
            <a:off x="526049" y="1833860"/>
            <a:ext cx="945306" cy="307777"/>
          </a:xfrm>
          <a:prstGeom prst="rect">
            <a:avLst/>
          </a:prstGeom>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3D3E58"/>
                </a:solidFill>
                <a:effectLst>
                  <a:outerShdw blurRad="38100" dist="38100" dir="2700000" algn="tl">
                    <a:srgbClr val="000000">
                      <a:alpha val="43137"/>
                    </a:srgbClr>
                  </a:outerShdw>
                </a:effectLst>
                <a:uLnTx/>
                <a:uFillTx/>
                <a:latin typeface="Calibri"/>
                <a:ea typeface="+mn-ea"/>
                <a:cs typeface="Calibri"/>
              </a:rPr>
              <a:t>May 2020</a:t>
            </a:r>
            <a:endParaRPr kumimoji="0" lang="en-US" sz="1400" b="0" i="0" u="none" strike="noStrike" kern="1200" cap="none" spc="0" normalizeH="0" baseline="0" noProof="0" dirty="0">
              <a:ln>
                <a:noFill/>
              </a:ln>
              <a:solidFill>
                <a:srgbClr val="3D3E58"/>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endParaRPr>
          </a:p>
        </p:txBody>
      </p:sp>
      <p:grpSp>
        <p:nvGrpSpPr>
          <p:cNvPr id="45" name="Group 44">
            <a:extLst>
              <a:ext uri="{FF2B5EF4-FFF2-40B4-BE49-F238E27FC236}">
                <a16:creationId xmlns:a16="http://schemas.microsoft.com/office/drawing/2014/main" id="{DF37EE8A-2F4D-4450-9A5E-62438FABC36F}"/>
              </a:ext>
            </a:extLst>
          </p:cNvPr>
          <p:cNvGrpSpPr/>
          <p:nvPr/>
        </p:nvGrpSpPr>
        <p:grpSpPr>
          <a:xfrm>
            <a:off x="680015" y="2185556"/>
            <a:ext cx="185536" cy="777240"/>
            <a:chOff x="1996748" y="1676085"/>
            <a:chExt cx="185536" cy="777240"/>
          </a:xfrm>
          <a:effectLst>
            <a:outerShdw blurRad="50800" dist="38100" dir="10800000" algn="r" rotWithShape="0">
              <a:prstClr val="black">
                <a:alpha val="40000"/>
              </a:prstClr>
            </a:outerShdw>
          </a:effectLst>
        </p:grpSpPr>
        <p:cxnSp>
          <p:nvCxnSpPr>
            <p:cNvPr id="46" name="Straight Connector 45">
              <a:extLst>
                <a:ext uri="{FF2B5EF4-FFF2-40B4-BE49-F238E27FC236}">
                  <a16:creationId xmlns:a16="http://schemas.microsoft.com/office/drawing/2014/main" id="{FE537936-A784-4884-9A1E-A52341EB70F2}"/>
                </a:ext>
              </a:extLst>
            </p:cNvPr>
            <p:cNvCxnSpPr/>
            <p:nvPr/>
          </p:nvCxnSpPr>
          <p:spPr>
            <a:xfrm rot="10800000">
              <a:off x="2089516" y="1839508"/>
              <a:ext cx="0" cy="613817"/>
            </a:xfrm>
            <a:prstGeom prst="line">
              <a:avLst/>
            </a:prstGeom>
            <a:ln w="9525">
              <a:solidFill>
                <a:srgbClr val="2D2E45"/>
              </a:solidFill>
            </a:ln>
            <a:effectLst/>
          </p:spPr>
          <p:style>
            <a:lnRef idx="2">
              <a:schemeClr val="accent1"/>
            </a:lnRef>
            <a:fillRef idx="0">
              <a:schemeClr val="accent1"/>
            </a:fillRef>
            <a:effectRef idx="1">
              <a:schemeClr val="accent1"/>
            </a:effectRef>
            <a:fontRef idx="minor">
              <a:schemeClr val="tx1"/>
            </a:fontRef>
          </p:style>
        </p:cxnSp>
        <p:sp>
          <p:nvSpPr>
            <p:cNvPr id="47" name="Oval 46">
              <a:extLst>
                <a:ext uri="{FF2B5EF4-FFF2-40B4-BE49-F238E27FC236}">
                  <a16:creationId xmlns:a16="http://schemas.microsoft.com/office/drawing/2014/main" id="{26D0D017-0EE6-4A78-9ABD-FFC9C4023188}"/>
                </a:ext>
              </a:extLst>
            </p:cNvPr>
            <p:cNvSpPr/>
            <p:nvPr/>
          </p:nvSpPr>
          <p:spPr>
            <a:xfrm rot="10800000">
              <a:off x="1996748" y="1676085"/>
              <a:ext cx="185536" cy="176469"/>
            </a:xfrm>
            <a:prstGeom prst="ellipse">
              <a:avLst/>
            </a:prstGeom>
            <a:solidFill>
              <a:srgbClr val="C00000"/>
            </a:solidFill>
            <a:ln>
              <a:solidFill>
                <a:srgbClr val="2D2E4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rebuchet MS"/>
                <a:ea typeface="+mn-ea"/>
                <a:cs typeface="+mn-cs"/>
              </a:endParaRPr>
            </a:p>
          </p:txBody>
        </p:sp>
      </p:grpSp>
      <p:sp>
        <p:nvSpPr>
          <p:cNvPr id="62" name="Rectangle 61">
            <a:extLst>
              <a:ext uri="{FF2B5EF4-FFF2-40B4-BE49-F238E27FC236}">
                <a16:creationId xmlns:a16="http://schemas.microsoft.com/office/drawing/2014/main" id="{A5355CDC-4797-4237-826D-DDE4107C1A4B}"/>
              </a:ext>
            </a:extLst>
          </p:cNvPr>
          <p:cNvSpPr/>
          <p:nvPr/>
        </p:nvSpPr>
        <p:spPr>
          <a:xfrm>
            <a:off x="914810" y="2098306"/>
            <a:ext cx="2186054" cy="1046440"/>
          </a:xfrm>
          <a:prstGeom prst="rect">
            <a:avLst/>
          </a:prstGeom>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Proposal Approved</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a:ea typeface="+mn-ea"/>
                <a:cs typeface="Calibri"/>
              </a:rPr>
              <a:t>Initial Amount $800,000</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a:ea typeface="+mn-ea"/>
                <a:cs typeface="Calibri"/>
              </a:rPr>
              <a:t>Planning Phase: 10 months</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a:ea typeface="+mn-ea"/>
                <a:cs typeface="Calibri"/>
              </a:rPr>
              <a:t>Implementation: 12 months</a:t>
            </a:r>
            <a:endPar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endParaRPr>
          </a:p>
        </p:txBody>
      </p:sp>
      <p:grpSp>
        <p:nvGrpSpPr>
          <p:cNvPr id="63" name="Group 62">
            <a:extLst>
              <a:ext uri="{FF2B5EF4-FFF2-40B4-BE49-F238E27FC236}">
                <a16:creationId xmlns:a16="http://schemas.microsoft.com/office/drawing/2014/main" id="{D6A855F3-9B7C-48F3-950A-5FA719DC4E41}"/>
              </a:ext>
            </a:extLst>
          </p:cNvPr>
          <p:cNvGrpSpPr/>
          <p:nvPr/>
        </p:nvGrpSpPr>
        <p:grpSpPr>
          <a:xfrm>
            <a:off x="5082374" y="3257678"/>
            <a:ext cx="1754904" cy="950157"/>
            <a:chOff x="3945376" y="2534607"/>
            <a:chExt cx="1754904" cy="950157"/>
          </a:xfrm>
        </p:grpSpPr>
        <p:sp>
          <p:nvSpPr>
            <p:cNvPr id="64" name="Rectangle 63">
              <a:extLst>
                <a:ext uri="{FF2B5EF4-FFF2-40B4-BE49-F238E27FC236}">
                  <a16:creationId xmlns:a16="http://schemas.microsoft.com/office/drawing/2014/main" id="{C584D724-1AFE-4F92-A25D-4D68EAA82D97}"/>
                </a:ext>
              </a:extLst>
            </p:cNvPr>
            <p:cNvSpPr/>
            <p:nvPr/>
          </p:nvSpPr>
          <p:spPr>
            <a:xfrm>
              <a:off x="3945376" y="3176987"/>
              <a:ext cx="1754904" cy="307777"/>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3D3E58"/>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Sept 2021/ Mar 2022</a:t>
              </a:r>
            </a:p>
          </p:txBody>
        </p:sp>
        <p:grpSp>
          <p:nvGrpSpPr>
            <p:cNvPr id="65" name="Group 64">
              <a:extLst>
                <a:ext uri="{FF2B5EF4-FFF2-40B4-BE49-F238E27FC236}">
                  <a16:creationId xmlns:a16="http://schemas.microsoft.com/office/drawing/2014/main" id="{601A9105-1AF0-4A14-8F0B-8D77BBDDB060}"/>
                </a:ext>
              </a:extLst>
            </p:cNvPr>
            <p:cNvGrpSpPr/>
            <p:nvPr/>
          </p:nvGrpSpPr>
          <p:grpSpPr>
            <a:xfrm rot="10800000">
              <a:off x="4320044" y="2534607"/>
              <a:ext cx="185536" cy="633669"/>
              <a:chOff x="1964623" y="1819656"/>
              <a:chExt cx="185536" cy="633669"/>
            </a:xfrm>
          </p:grpSpPr>
          <p:cxnSp>
            <p:nvCxnSpPr>
              <p:cNvPr id="66" name="Straight Connector 65">
                <a:extLst>
                  <a:ext uri="{FF2B5EF4-FFF2-40B4-BE49-F238E27FC236}">
                    <a16:creationId xmlns:a16="http://schemas.microsoft.com/office/drawing/2014/main" id="{73EE3404-D922-411B-9361-9A3CA54E4AAA}"/>
                  </a:ext>
                </a:extLst>
              </p:cNvPr>
              <p:cNvCxnSpPr>
                <a:cxnSpLocks/>
              </p:cNvCxnSpPr>
              <p:nvPr/>
            </p:nvCxnSpPr>
            <p:spPr>
              <a:xfrm rot="10800000" flipH="1">
                <a:off x="2089516" y="2048680"/>
                <a:ext cx="1" cy="404645"/>
              </a:xfrm>
              <a:prstGeom prst="line">
                <a:avLst/>
              </a:prstGeom>
              <a:ln w="9525">
                <a:solidFill>
                  <a:srgbClr val="2D2E45"/>
                </a:solidFill>
              </a:ln>
              <a:effectLst>
                <a:outerShdw blurRad="50800" dist="38100" dir="10800000" algn="r"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67" name="Oval 66">
                <a:extLst>
                  <a:ext uri="{FF2B5EF4-FFF2-40B4-BE49-F238E27FC236}">
                    <a16:creationId xmlns:a16="http://schemas.microsoft.com/office/drawing/2014/main" id="{1ECC9CE9-5383-4FEA-9540-B4A015037195}"/>
                  </a:ext>
                </a:extLst>
              </p:cNvPr>
              <p:cNvSpPr/>
              <p:nvPr/>
            </p:nvSpPr>
            <p:spPr>
              <a:xfrm rot="10800000">
                <a:off x="1964623" y="1819656"/>
                <a:ext cx="185536" cy="176469"/>
              </a:xfrm>
              <a:prstGeom prst="ellipse">
                <a:avLst/>
              </a:prstGeom>
              <a:solidFill>
                <a:srgbClr val="C00000"/>
              </a:solidFill>
              <a:ln>
                <a:solidFill>
                  <a:srgbClr val="2D2E45"/>
                </a:solidFill>
              </a:ln>
              <a:effectLst>
                <a:outerShdw blurRad="50800" dist="38100" dir="10800000" algn="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grpSp>
      <p:graphicFrame>
        <p:nvGraphicFramePr>
          <p:cNvPr id="3" name="Diagram 2">
            <a:extLst>
              <a:ext uri="{FF2B5EF4-FFF2-40B4-BE49-F238E27FC236}">
                <a16:creationId xmlns:a16="http://schemas.microsoft.com/office/drawing/2014/main" id="{0A01A033-3295-4B6D-B8B8-8A0A80FE688A}"/>
              </a:ext>
            </a:extLst>
          </p:cNvPr>
          <p:cNvGraphicFramePr/>
          <p:nvPr/>
        </p:nvGraphicFramePr>
        <p:xfrm>
          <a:off x="772783" y="5849186"/>
          <a:ext cx="10735497" cy="519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2" name="Rectangle 41">
            <a:extLst>
              <a:ext uri="{FF2B5EF4-FFF2-40B4-BE49-F238E27FC236}">
                <a16:creationId xmlns:a16="http://schemas.microsoft.com/office/drawing/2014/main" id="{3FED7960-BE30-458A-98ED-3A8B34AB1767}"/>
              </a:ext>
            </a:extLst>
          </p:cNvPr>
          <p:cNvSpPr/>
          <p:nvPr/>
        </p:nvSpPr>
        <p:spPr>
          <a:xfrm>
            <a:off x="9931252" y="4162176"/>
            <a:ext cx="2004646" cy="1231106"/>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Testing Phase 3</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Functional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Interface/APIs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Workflow</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User Security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Reporting</a:t>
            </a:r>
          </a:p>
        </p:txBody>
      </p:sp>
      <p:sp>
        <p:nvSpPr>
          <p:cNvPr id="43" name="Rectangle 42">
            <a:extLst>
              <a:ext uri="{FF2B5EF4-FFF2-40B4-BE49-F238E27FC236}">
                <a16:creationId xmlns:a16="http://schemas.microsoft.com/office/drawing/2014/main" id="{8C83B11A-B24A-4332-8E5C-C29D3D76991B}"/>
              </a:ext>
            </a:extLst>
          </p:cNvPr>
          <p:cNvSpPr/>
          <p:nvPr/>
        </p:nvSpPr>
        <p:spPr>
          <a:xfrm>
            <a:off x="2669336" y="1105066"/>
            <a:ext cx="2228106" cy="861774"/>
          </a:xfrm>
          <a:prstGeom prst="rect">
            <a:avLst/>
          </a:prstGeom>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Change Request #1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a:ea typeface="+mn-ea"/>
                <a:cs typeface="Calibri"/>
              </a:rPr>
              <a:t>Total funds $1.2M</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a:ea typeface="+mn-ea"/>
                <a:cs typeface="Calibri"/>
              </a:rPr>
              <a:t>Paused due to workload</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a:ea typeface="+mn-ea"/>
                <a:cs typeface="Calibri"/>
              </a:rPr>
              <a:t>Continued technical activities</a:t>
            </a:r>
            <a:endPar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endParaRPr>
          </a:p>
        </p:txBody>
      </p:sp>
      <p:sp>
        <p:nvSpPr>
          <p:cNvPr id="50" name="Rectangle 49">
            <a:extLst>
              <a:ext uri="{FF2B5EF4-FFF2-40B4-BE49-F238E27FC236}">
                <a16:creationId xmlns:a16="http://schemas.microsoft.com/office/drawing/2014/main" id="{797356F9-D8C3-4DD4-8B88-89EAA487A66A}"/>
              </a:ext>
            </a:extLst>
          </p:cNvPr>
          <p:cNvSpPr/>
          <p:nvPr/>
        </p:nvSpPr>
        <p:spPr>
          <a:xfrm>
            <a:off x="5020736" y="2329472"/>
            <a:ext cx="1836494" cy="677108"/>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Resumed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a:ea typeface="+mn-ea"/>
                <a:cs typeface="Calibri"/>
              </a:rPr>
              <a:t>Architecture Design</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a:ea typeface="+mn-ea"/>
                <a:cs typeface="Calibri"/>
              </a:rPr>
              <a:t>Impact Assessment</a:t>
            </a:r>
            <a:endParaRPr kumimoji="0" lang="en-US" sz="1200" b="1" i="0" u="none" strike="noStrike" kern="120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endParaRPr>
          </a:p>
        </p:txBody>
      </p:sp>
      <p:sp>
        <p:nvSpPr>
          <p:cNvPr id="51" name="Rectangle 50">
            <a:extLst>
              <a:ext uri="{FF2B5EF4-FFF2-40B4-BE49-F238E27FC236}">
                <a16:creationId xmlns:a16="http://schemas.microsoft.com/office/drawing/2014/main" id="{D16893C2-4705-4ED6-BF41-D6F670218760}"/>
              </a:ext>
            </a:extLst>
          </p:cNvPr>
          <p:cNvSpPr/>
          <p:nvPr/>
        </p:nvSpPr>
        <p:spPr>
          <a:xfrm>
            <a:off x="1579693" y="4162176"/>
            <a:ext cx="2637807" cy="1077218"/>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Discovery from Planning Phase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 </a:t>
            </a: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Findings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New scope added: CloudShield 2.0</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Excluded OCI and MSP as solutions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endParaRPr>
          </a:p>
        </p:txBody>
      </p:sp>
      <p:sp>
        <p:nvSpPr>
          <p:cNvPr id="52" name="Rectangle 51">
            <a:extLst>
              <a:ext uri="{FF2B5EF4-FFF2-40B4-BE49-F238E27FC236}">
                <a16:creationId xmlns:a16="http://schemas.microsoft.com/office/drawing/2014/main" id="{466C98A0-8E50-48CC-B2D2-3419B2F69C61}"/>
              </a:ext>
            </a:extLst>
          </p:cNvPr>
          <p:cNvSpPr/>
          <p:nvPr/>
        </p:nvSpPr>
        <p:spPr>
          <a:xfrm>
            <a:off x="3083803" y="1837302"/>
            <a:ext cx="859531" cy="307777"/>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3D3E58"/>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Apr 2021</a:t>
            </a:r>
          </a:p>
        </p:txBody>
      </p:sp>
      <p:sp>
        <p:nvSpPr>
          <p:cNvPr id="56" name="Rectangle 55">
            <a:extLst>
              <a:ext uri="{FF2B5EF4-FFF2-40B4-BE49-F238E27FC236}">
                <a16:creationId xmlns:a16="http://schemas.microsoft.com/office/drawing/2014/main" id="{75D8F490-AF02-47A0-9999-00825FE6F53A}"/>
              </a:ext>
            </a:extLst>
          </p:cNvPr>
          <p:cNvSpPr/>
          <p:nvPr/>
        </p:nvSpPr>
        <p:spPr>
          <a:xfrm>
            <a:off x="4741063" y="4162176"/>
            <a:ext cx="2360547" cy="1477328"/>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Deep Dive Resource and Capacity Planning and Retrofit Work</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Workstream Planning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Created project resource plan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Identified gaps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Retrofit work Oct-Mar 2022</a:t>
            </a:r>
          </a:p>
        </p:txBody>
      </p:sp>
      <p:sp>
        <p:nvSpPr>
          <p:cNvPr id="61" name="Rectangle 60">
            <a:extLst>
              <a:ext uri="{FF2B5EF4-FFF2-40B4-BE49-F238E27FC236}">
                <a16:creationId xmlns:a16="http://schemas.microsoft.com/office/drawing/2014/main" id="{779229BF-7AE4-4869-9BD6-7401018CD50E}"/>
              </a:ext>
            </a:extLst>
          </p:cNvPr>
          <p:cNvSpPr/>
          <p:nvPr/>
        </p:nvSpPr>
        <p:spPr>
          <a:xfrm>
            <a:off x="5555167" y="1214068"/>
            <a:ext cx="1989276" cy="677108"/>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Change Request #2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Total Funds: $2.4M</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a:ea typeface="+mn-ea"/>
                <a:cs typeface="Calibri"/>
              </a:rPr>
              <a:t>Implementation: 19 mos</a:t>
            </a:r>
            <a:endPar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endParaRPr>
          </a:p>
        </p:txBody>
      </p:sp>
      <p:grpSp>
        <p:nvGrpSpPr>
          <p:cNvPr id="73" name="Group 72">
            <a:extLst>
              <a:ext uri="{FF2B5EF4-FFF2-40B4-BE49-F238E27FC236}">
                <a16:creationId xmlns:a16="http://schemas.microsoft.com/office/drawing/2014/main" id="{C7C15456-0C22-422F-A5F9-C7A108B90ACB}"/>
              </a:ext>
            </a:extLst>
          </p:cNvPr>
          <p:cNvGrpSpPr/>
          <p:nvPr/>
        </p:nvGrpSpPr>
        <p:grpSpPr>
          <a:xfrm>
            <a:off x="6946897" y="2216543"/>
            <a:ext cx="185536" cy="777240"/>
            <a:chOff x="1996748" y="1676085"/>
            <a:chExt cx="185536" cy="777240"/>
          </a:xfrm>
          <a:effectLst>
            <a:outerShdw blurRad="50800" dist="38100" dir="10800000" algn="r" rotWithShape="0">
              <a:prstClr val="black">
                <a:alpha val="40000"/>
              </a:prstClr>
            </a:outerShdw>
          </a:effectLst>
        </p:grpSpPr>
        <p:cxnSp>
          <p:nvCxnSpPr>
            <p:cNvPr id="74" name="Straight Connector 73">
              <a:extLst>
                <a:ext uri="{FF2B5EF4-FFF2-40B4-BE49-F238E27FC236}">
                  <a16:creationId xmlns:a16="http://schemas.microsoft.com/office/drawing/2014/main" id="{AB5FCFF9-5DA5-4B18-8C6A-AA5ED3758BBC}"/>
                </a:ext>
              </a:extLst>
            </p:cNvPr>
            <p:cNvCxnSpPr/>
            <p:nvPr/>
          </p:nvCxnSpPr>
          <p:spPr>
            <a:xfrm rot="10800000">
              <a:off x="2089516" y="1839508"/>
              <a:ext cx="0" cy="613817"/>
            </a:xfrm>
            <a:prstGeom prst="line">
              <a:avLst/>
            </a:prstGeom>
            <a:ln w="9525">
              <a:solidFill>
                <a:srgbClr val="2D2E45"/>
              </a:solidFill>
            </a:ln>
            <a:effectLst/>
          </p:spPr>
          <p:style>
            <a:lnRef idx="2">
              <a:schemeClr val="accent1"/>
            </a:lnRef>
            <a:fillRef idx="0">
              <a:schemeClr val="accent1"/>
            </a:fillRef>
            <a:effectRef idx="1">
              <a:schemeClr val="accent1"/>
            </a:effectRef>
            <a:fontRef idx="minor">
              <a:schemeClr val="tx1"/>
            </a:fontRef>
          </p:style>
        </p:cxnSp>
        <p:sp>
          <p:nvSpPr>
            <p:cNvPr id="75" name="Oval 74">
              <a:extLst>
                <a:ext uri="{FF2B5EF4-FFF2-40B4-BE49-F238E27FC236}">
                  <a16:creationId xmlns:a16="http://schemas.microsoft.com/office/drawing/2014/main" id="{DA698F08-3C29-4AE7-A484-434EC296CC2F}"/>
                </a:ext>
              </a:extLst>
            </p:cNvPr>
            <p:cNvSpPr/>
            <p:nvPr/>
          </p:nvSpPr>
          <p:spPr>
            <a:xfrm rot="10800000">
              <a:off x="1996748" y="1676085"/>
              <a:ext cx="185536" cy="176469"/>
            </a:xfrm>
            <a:prstGeom prst="ellipse">
              <a:avLst/>
            </a:prstGeom>
            <a:solidFill>
              <a:srgbClr val="C00000"/>
            </a:solidFill>
            <a:ln>
              <a:solidFill>
                <a:srgbClr val="2D2E4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rebuchet MS"/>
                <a:ea typeface="+mn-ea"/>
                <a:cs typeface="+mn-cs"/>
              </a:endParaRPr>
            </a:p>
          </p:txBody>
        </p:sp>
      </p:grpSp>
      <p:sp>
        <p:nvSpPr>
          <p:cNvPr id="76" name="Rectangle 75">
            <a:extLst>
              <a:ext uri="{FF2B5EF4-FFF2-40B4-BE49-F238E27FC236}">
                <a16:creationId xmlns:a16="http://schemas.microsoft.com/office/drawing/2014/main" id="{F9889597-F2F2-4F10-9387-6FE2D7009505}"/>
              </a:ext>
            </a:extLst>
          </p:cNvPr>
          <p:cNvSpPr/>
          <p:nvPr/>
        </p:nvSpPr>
        <p:spPr>
          <a:xfrm>
            <a:off x="6616804" y="1908624"/>
            <a:ext cx="855299" cy="307777"/>
          </a:xfrm>
          <a:prstGeom prst="rect">
            <a:avLst/>
          </a:prstGeom>
        </p:spPr>
        <p:txBody>
          <a:bodyPr wrap="non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3D3E58"/>
                </a:solidFill>
                <a:effectLst>
                  <a:outerShdw blurRad="38100" dist="38100" dir="2700000" algn="tl">
                    <a:srgbClr val="000000">
                      <a:alpha val="43137"/>
                    </a:srgbClr>
                  </a:outerShdw>
                </a:effectLst>
                <a:uLnTx/>
                <a:uFillTx/>
                <a:latin typeface="Calibri"/>
                <a:ea typeface="+mn-ea"/>
                <a:cs typeface="Calibri"/>
              </a:rPr>
              <a:t>Feb 2022</a:t>
            </a:r>
            <a:endParaRPr kumimoji="0" lang="en-US" sz="1400" b="1" i="0" u="none" strike="noStrike" kern="1200" cap="none" spc="0" normalizeH="0" baseline="0" noProof="0" dirty="0">
              <a:ln>
                <a:noFill/>
              </a:ln>
              <a:solidFill>
                <a:srgbClr val="3D3E58"/>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endParaRPr>
          </a:p>
        </p:txBody>
      </p:sp>
      <p:sp>
        <p:nvSpPr>
          <p:cNvPr id="9" name="Star: 5 Points 8">
            <a:extLst>
              <a:ext uri="{FF2B5EF4-FFF2-40B4-BE49-F238E27FC236}">
                <a16:creationId xmlns:a16="http://schemas.microsoft.com/office/drawing/2014/main" id="{59C9DFF3-738F-494C-AC1B-31D0F705C912}"/>
              </a:ext>
            </a:extLst>
          </p:cNvPr>
          <p:cNvSpPr/>
          <p:nvPr/>
        </p:nvSpPr>
        <p:spPr>
          <a:xfrm>
            <a:off x="10371553" y="3378107"/>
            <a:ext cx="182880" cy="228600"/>
          </a:xfrm>
          <a:prstGeom prst="star5">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3F3F3"/>
              </a:solidFill>
              <a:effectLst/>
              <a:uLnTx/>
              <a:uFillTx/>
              <a:latin typeface="Arial" panose="020B0604020202020204"/>
              <a:ea typeface="+mn-ea"/>
              <a:cs typeface="+mn-cs"/>
            </a:endParaRPr>
          </a:p>
        </p:txBody>
      </p:sp>
      <p:grpSp>
        <p:nvGrpSpPr>
          <p:cNvPr id="77" name="Group 76">
            <a:extLst>
              <a:ext uri="{FF2B5EF4-FFF2-40B4-BE49-F238E27FC236}">
                <a16:creationId xmlns:a16="http://schemas.microsoft.com/office/drawing/2014/main" id="{51822AEE-CA8F-4912-BFAB-69A23F05EFD5}"/>
              </a:ext>
            </a:extLst>
          </p:cNvPr>
          <p:cNvGrpSpPr/>
          <p:nvPr/>
        </p:nvGrpSpPr>
        <p:grpSpPr>
          <a:xfrm rot="10800000">
            <a:off x="10532188" y="3266336"/>
            <a:ext cx="182880" cy="548640"/>
            <a:chOff x="2376835" y="1966664"/>
            <a:chExt cx="185536" cy="486661"/>
          </a:xfrm>
        </p:grpSpPr>
        <p:cxnSp>
          <p:nvCxnSpPr>
            <p:cNvPr id="78" name="Straight Connector 77">
              <a:extLst>
                <a:ext uri="{FF2B5EF4-FFF2-40B4-BE49-F238E27FC236}">
                  <a16:creationId xmlns:a16="http://schemas.microsoft.com/office/drawing/2014/main" id="{7A1B501E-AECA-4013-9AE0-77CB04A1E8B4}"/>
                </a:ext>
              </a:extLst>
            </p:cNvPr>
            <p:cNvCxnSpPr>
              <a:cxnSpLocks/>
            </p:cNvCxnSpPr>
            <p:nvPr/>
          </p:nvCxnSpPr>
          <p:spPr>
            <a:xfrm rot="10800000">
              <a:off x="2469602" y="2090578"/>
              <a:ext cx="1" cy="362747"/>
            </a:xfrm>
            <a:prstGeom prst="line">
              <a:avLst/>
            </a:prstGeom>
            <a:ln w="9525">
              <a:solidFill>
                <a:srgbClr val="2D2E45"/>
              </a:solidFill>
            </a:ln>
            <a:effectLst>
              <a:outerShdw blurRad="50800" dist="38100" dir="10800000" algn="r"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79" name="Oval 78">
              <a:extLst>
                <a:ext uri="{FF2B5EF4-FFF2-40B4-BE49-F238E27FC236}">
                  <a16:creationId xmlns:a16="http://schemas.microsoft.com/office/drawing/2014/main" id="{D1804CEB-F252-406D-9320-64BCE3260A43}"/>
                </a:ext>
              </a:extLst>
            </p:cNvPr>
            <p:cNvSpPr/>
            <p:nvPr/>
          </p:nvSpPr>
          <p:spPr>
            <a:xfrm rot="10800000">
              <a:off x="2376835" y="1966664"/>
              <a:ext cx="185536" cy="176469"/>
            </a:xfrm>
            <a:prstGeom prst="ellipse">
              <a:avLst/>
            </a:prstGeom>
            <a:solidFill>
              <a:srgbClr val="C00000"/>
            </a:solidFill>
            <a:ln>
              <a:solidFill>
                <a:srgbClr val="2D2E45"/>
              </a:solidFill>
            </a:ln>
            <a:effectLst>
              <a:outerShdw blurRad="50800" dist="38100" dir="10800000" algn="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sp>
        <p:nvSpPr>
          <p:cNvPr id="80" name="Rectangle 79">
            <a:extLst>
              <a:ext uri="{FF2B5EF4-FFF2-40B4-BE49-F238E27FC236}">
                <a16:creationId xmlns:a16="http://schemas.microsoft.com/office/drawing/2014/main" id="{3DB7894E-E421-41A1-A9CF-01A5DBA9EF1D}"/>
              </a:ext>
            </a:extLst>
          </p:cNvPr>
          <p:cNvSpPr/>
          <p:nvPr/>
        </p:nvSpPr>
        <p:spPr>
          <a:xfrm>
            <a:off x="6834104" y="3904099"/>
            <a:ext cx="1154483" cy="307777"/>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3D3E58"/>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Mar-Jul 2022</a:t>
            </a:r>
          </a:p>
        </p:txBody>
      </p:sp>
      <p:sp>
        <p:nvSpPr>
          <p:cNvPr id="6" name="TextBox 5">
            <a:extLst>
              <a:ext uri="{FF2B5EF4-FFF2-40B4-BE49-F238E27FC236}">
                <a16:creationId xmlns:a16="http://schemas.microsoft.com/office/drawing/2014/main" id="{E9CD4EC4-95FB-455B-BEAA-10711AB154BB}"/>
              </a:ext>
            </a:extLst>
          </p:cNvPr>
          <p:cNvSpPr txBox="1"/>
          <p:nvPr/>
        </p:nvSpPr>
        <p:spPr>
          <a:xfrm>
            <a:off x="10017178" y="455580"/>
            <a:ext cx="800284" cy="369332"/>
          </a:xfrm>
          <a:prstGeom prst="rect">
            <a:avLst/>
          </a:prstGeom>
          <a:noFill/>
          <a:ln>
            <a:solidFill>
              <a:srgbClr val="C00000"/>
            </a:solid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C00000"/>
                </a:solidFill>
                <a:effectLst/>
                <a:highlight>
                  <a:srgbClr val="99FF99"/>
                </a:highlight>
                <a:uLnTx/>
                <a:uFillTx/>
                <a:latin typeface="Arial" panose="020B0604020202020204"/>
                <a:ea typeface="+mn-ea"/>
                <a:cs typeface="+mn-cs"/>
              </a:rPr>
              <a:t>Today</a:t>
            </a:r>
          </a:p>
        </p:txBody>
      </p:sp>
      <p:cxnSp>
        <p:nvCxnSpPr>
          <p:cNvPr id="11" name="Straight Arrow Connector 10">
            <a:extLst>
              <a:ext uri="{FF2B5EF4-FFF2-40B4-BE49-F238E27FC236}">
                <a16:creationId xmlns:a16="http://schemas.microsoft.com/office/drawing/2014/main" id="{435E6DE3-AF39-4223-A404-0AC5201C9BA8}"/>
              </a:ext>
            </a:extLst>
          </p:cNvPr>
          <p:cNvCxnSpPr>
            <a:cxnSpLocks/>
          </p:cNvCxnSpPr>
          <p:nvPr/>
        </p:nvCxnSpPr>
        <p:spPr>
          <a:xfrm>
            <a:off x="10426617" y="816184"/>
            <a:ext cx="24810" cy="2570390"/>
          </a:xfrm>
          <a:prstGeom prst="straightConnector1">
            <a:avLst/>
          </a:prstGeom>
          <a:ln w="5715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prstDash val="sysDot"/>
            <a:tailEnd type="triangle"/>
          </a:ln>
        </p:spPr>
        <p:style>
          <a:lnRef idx="1">
            <a:schemeClr val="accent1"/>
          </a:lnRef>
          <a:fillRef idx="0">
            <a:schemeClr val="accent1"/>
          </a:fillRef>
          <a:effectRef idx="0">
            <a:schemeClr val="accent1"/>
          </a:effectRef>
          <a:fontRef idx="minor">
            <a:schemeClr val="tx1"/>
          </a:fontRef>
        </p:style>
      </p:cxnSp>
      <p:grpSp>
        <p:nvGrpSpPr>
          <p:cNvPr id="53" name="Group 52">
            <a:extLst>
              <a:ext uri="{FF2B5EF4-FFF2-40B4-BE49-F238E27FC236}">
                <a16:creationId xmlns:a16="http://schemas.microsoft.com/office/drawing/2014/main" id="{3161424F-459B-41BF-852F-A26F46D300E4}"/>
              </a:ext>
            </a:extLst>
          </p:cNvPr>
          <p:cNvGrpSpPr/>
          <p:nvPr/>
        </p:nvGrpSpPr>
        <p:grpSpPr>
          <a:xfrm>
            <a:off x="2273623" y="3253837"/>
            <a:ext cx="861133" cy="950157"/>
            <a:chOff x="3945376" y="2534607"/>
            <a:chExt cx="861133" cy="950157"/>
          </a:xfrm>
        </p:grpSpPr>
        <p:sp>
          <p:nvSpPr>
            <p:cNvPr id="57" name="Rectangle 56">
              <a:extLst>
                <a:ext uri="{FF2B5EF4-FFF2-40B4-BE49-F238E27FC236}">
                  <a16:creationId xmlns:a16="http://schemas.microsoft.com/office/drawing/2014/main" id="{38CB0405-1573-469D-9061-1065C6F01233}"/>
                </a:ext>
              </a:extLst>
            </p:cNvPr>
            <p:cNvSpPr/>
            <p:nvPr/>
          </p:nvSpPr>
          <p:spPr>
            <a:xfrm>
              <a:off x="3945376" y="3176987"/>
              <a:ext cx="861133" cy="307777"/>
            </a:xfrm>
            <a:prstGeom prst="rect">
              <a:avLst/>
            </a:prstGeom>
          </p:spPr>
          <p:txBody>
            <a:bodyPr wrap="non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3D3E58"/>
                  </a:solidFill>
                  <a:effectLst>
                    <a:outerShdw blurRad="38100" dist="38100" dir="2700000" algn="tl">
                      <a:srgbClr val="000000">
                        <a:alpha val="43137"/>
                      </a:srgbClr>
                    </a:outerShdw>
                  </a:effectLst>
                  <a:uLnTx/>
                  <a:uFillTx/>
                  <a:latin typeface="Calibri"/>
                  <a:ea typeface="+mn-ea"/>
                  <a:cs typeface="Calibri"/>
                </a:rPr>
                <a:t>Sep 2020</a:t>
              </a:r>
              <a:endParaRPr kumimoji="0" lang="en-US" sz="1400" b="1" i="0" u="none" strike="noStrike" kern="1200" cap="none" spc="0" normalizeH="0" baseline="0" noProof="0" dirty="0">
                <a:ln>
                  <a:noFill/>
                </a:ln>
                <a:solidFill>
                  <a:srgbClr val="3D3E58"/>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endParaRPr>
            </a:p>
          </p:txBody>
        </p:sp>
        <p:grpSp>
          <p:nvGrpSpPr>
            <p:cNvPr id="58" name="Group 57">
              <a:extLst>
                <a:ext uri="{FF2B5EF4-FFF2-40B4-BE49-F238E27FC236}">
                  <a16:creationId xmlns:a16="http://schemas.microsoft.com/office/drawing/2014/main" id="{496A1AAC-E502-4E02-ADB4-D19351F2AA1E}"/>
                </a:ext>
              </a:extLst>
            </p:cNvPr>
            <p:cNvGrpSpPr/>
            <p:nvPr/>
          </p:nvGrpSpPr>
          <p:grpSpPr>
            <a:xfrm rot="10800000">
              <a:off x="4320044" y="2534607"/>
              <a:ext cx="185536" cy="633669"/>
              <a:chOff x="1964623" y="1819656"/>
              <a:chExt cx="185536" cy="633669"/>
            </a:xfrm>
          </p:grpSpPr>
          <p:cxnSp>
            <p:nvCxnSpPr>
              <p:cNvPr id="59" name="Straight Connector 58">
                <a:extLst>
                  <a:ext uri="{FF2B5EF4-FFF2-40B4-BE49-F238E27FC236}">
                    <a16:creationId xmlns:a16="http://schemas.microsoft.com/office/drawing/2014/main" id="{63648250-610F-4E22-9D9D-C2B95FD7ACB2}"/>
                  </a:ext>
                </a:extLst>
              </p:cNvPr>
              <p:cNvCxnSpPr>
                <a:cxnSpLocks/>
              </p:cNvCxnSpPr>
              <p:nvPr/>
            </p:nvCxnSpPr>
            <p:spPr>
              <a:xfrm rot="10800000" flipH="1">
                <a:off x="2089516" y="2048680"/>
                <a:ext cx="1" cy="404645"/>
              </a:xfrm>
              <a:prstGeom prst="line">
                <a:avLst/>
              </a:prstGeom>
              <a:ln w="9525">
                <a:solidFill>
                  <a:srgbClr val="2D2E45"/>
                </a:solidFill>
              </a:ln>
              <a:effectLst>
                <a:outerShdw blurRad="50800" dist="38100" dir="10800000" algn="r"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60" name="Oval 59">
                <a:extLst>
                  <a:ext uri="{FF2B5EF4-FFF2-40B4-BE49-F238E27FC236}">
                    <a16:creationId xmlns:a16="http://schemas.microsoft.com/office/drawing/2014/main" id="{01888145-3B80-4FCD-8ACF-4E435E53C943}"/>
                  </a:ext>
                </a:extLst>
              </p:cNvPr>
              <p:cNvSpPr/>
              <p:nvPr/>
            </p:nvSpPr>
            <p:spPr>
              <a:xfrm rot="10800000">
                <a:off x="1964623" y="1819656"/>
                <a:ext cx="185536" cy="176469"/>
              </a:xfrm>
              <a:prstGeom prst="ellipse">
                <a:avLst/>
              </a:prstGeom>
              <a:solidFill>
                <a:srgbClr val="C00000"/>
              </a:solidFill>
              <a:ln>
                <a:solidFill>
                  <a:srgbClr val="2D2E45"/>
                </a:solidFill>
              </a:ln>
              <a:effectLst>
                <a:outerShdw blurRad="50800" dist="38100" dir="10800000" algn="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grpSp>
      <p:grpSp>
        <p:nvGrpSpPr>
          <p:cNvPr id="54" name="Group 53">
            <a:extLst>
              <a:ext uri="{FF2B5EF4-FFF2-40B4-BE49-F238E27FC236}">
                <a16:creationId xmlns:a16="http://schemas.microsoft.com/office/drawing/2014/main" id="{DB0A25AD-CFA8-49C1-9ED3-5B1656A78CD9}"/>
              </a:ext>
            </a:extLst>
          </p:cNvPr>
          <p:cNvGrpSpPr/>
          <p:nvPr/>
        </p:nvGrpSpPr>
        <p:grpSpPr>
          <a:xfrm>
            <a:off x="10636741" y="2185556"/>
            <a:ext cx="185536" cy="777240"/>
            <a:chOff x="1996748" y="1676085"/>
            <a:chExt cx="185536" cy="777240"/>
          </a:xfrm>
          <a:effectLst>
            <a:outerShdw blurRad="50800" dist="38100" dir="10800000" algn="r" rotWithShape="0">
              <a:prstClr val="black">
                <a:alpha val="40000"/>
              </a:prstClr>
            </a:outerShdw>
          </a:effectLst>
        </p:grpSpPr>
        <p:cxnSp>
          <p:nvCxnSpPr>
            <p:cNvPr id="55" name="Straight Connector 54">
              <a:extLst>
                <a:ext uri="{FF2B5EF4-FFF2-40B4-BE49-F238E27FC236}">
                  <a16:creationId xmlns:a16="http://schemas.microsoft.com/office/drawing/2014/main" id="{3C5F28E8-7302-4899-9E69-3562AD2CB2BC}"/>
                </a:ext>
              </a:extLst>
            </p:cNvPr>
            <p:cNvCxnSpPr/>
            <p:nvPr/>
          </p:nvCxnSpPr>
          <p:spPr>
            <a:xfrm rot="10800000">
              <a:off x="2089516" y="1839508"/>
              <a:ext cx="0" cy="613817"/>
            </a:xfrm>
            <a:prstGeom prst="line">
              <a:avLst/>
            </a:prstGeom>
            <a:ln w="9525">
              <a:solidFill>
                <a:srgbClr val="2D2E45"/>
              </a:solidFill>
            </a:ln>
            <a:effectLst/>
          </p:spPr>
          <p:style>
            <a:lnRef idx="2">
              <a:schemeClr val="accent1"/>
            </a:lnRef>
            <a:fillRef idx="0">
              <a:schemeClr val="accent1"/>
            </a:fillRef>
            <a:effectRef idx="1">
              <a:schemeClr val="accent1"/>
            </a:effectRef>
            <a:fontRef idx="minor">
              <a:schemeClr val="tx1"/>
            </a:fontRef>
          </p:style>
        </p:cxnSp>
        <p:sp>
          <p:nvSpPr>
            <p:cNvPr id="83" name="Oval 82">
              <a:extLst>
                <a:ext uri="{FF2B5EF4-FFF2-40B4-BE49-F238E27FC236}">
                  <a16:creationId xmlns:a16="http://schemas.microsoft.com/office/drawing/2014/main" id="{E1D5CD6A-4BFA-4387-9F79-AED3FF580C9F}"/>
                </a:ext>
              </a:extLst>
            </p:cNvPr>
            <p:cNvSpPr/>
            <p:nvPr/>
          </p:nvSpPr>
          <p:spPr>
            <a:xfrm rot="10800000">
              <a:off x="1996748" y="1676085"/>
              <a:ext cx="185536" cy="176469"/>
            </a:xfrm>
            <a:prstGeom prst="ellipse">
              <a:avLst/>
            </a:prstGeom>
            <a:solidFill>
              <a:srgbClr val="C00000"/>
            </a:solidFill>
            <a:ln>
              <a:solidFill>
                <a:srgbClr val="2D2E4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rebuchet MS"/>
                <a:ea typeface="+mn-ea"/>
                <a:cs typeface="+mn-cs"/>
              </a:endParaRPr>
            </a:p>
          </p:txBody>
        </p:sp>
      </p:grpSp>
      <p:sp>
        <p:nvSpPr>
          <p:cNvPr id="84" name="Rectangle 83">
            <a:extLst>
              <a:ext uri="{FF2B5EF4-FFF2-40B4-BE49-F238E27FC236}">
                <a16:creationId xmlns:a16="http://schemas.microsoft.com/office/drawing/2014/main" id="{3A7EBDD5-A929-42B0-B398-656AE13FE184}"/>
              </a:ext>
            </a:extLst>
          </p:cNvPr>
          <p:cNvSpPr/>
          <p:nvPr/>
        </p:nvSpPr>
        <p:spPr>
          <a:xfrm>
            <a:off x="9132941" y="1090993"/>
            <a:ext cx="2195089" cy="861774"/>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Planned Cutover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Cutover from 12.1 to 12.2</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Outage: Tuesday 4/18 (5PM) through Monday 4/24 (8AM) </a:t>
            </a:r>
          </a:p>
        </p:txBody>
      </p:sp>
      <p:sp>
        <p:nvSpPr>
          <p:cNvPr id="85" name="Rectangle 84">
            <a:extLst>
              <a:ext uri="{FF2B5EF4-FFF2-40B4-BE49-F238E27FC236}">
                <a16:creationId xmlns:a16="http://schemas.microsoft.com/office/drawing/2014/main" id="{5B7EDF27-3639-4A9E-A133-AA3B7C410C18}"/>
              </a:ext>
            </a:extLst>
          </p:cNvPr>
          <p:cNvSpPr/>
          <p:nvPr/>
        </p:nvSpPr>
        <p:spPr>
          <a:xfrm>
            <a:off x="10182612" y="1908623"/>
            <a:ext cx="859531" cy="307777"/>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3D3E58"/>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Apr 2023</a:t>
            </a:r>
          </a:p>
        </p:txBody>
      </p:sp>
      <p:sp>
        <p:nvSpPr>
          <p:cNvPr id="86" name="Rectangle 85">
            <a:extLst>
              <a:ext uri="{FF2B5EF4-FFF2-40B4-BE49-F238E27FC236}">
                <a16:creationId xmlns:a16="http://schemas.microsoft.com/office/drawing/2014/main" id="{509FF799-D164-41C2-9E68-C661F4EF7B6E}"/>
              </a:ext>
            </a:extLst>
          </p:cNvPr>
          <p:cNvSpPr/>
          <p:nvPr/>
        </p:nvSpPr>
        <p:spPr>
          <a:xfrm>
            <a:off x="8415409" y="4162176"/>
            <a:ext cx="2004646" cy="1231106"/>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Testing Phase 2</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Functional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Interface/APIs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Workflow</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User Security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Reporting</a:t>
            </a:r>
          </a:p>
        </p:txBody>
      </p:sp>
      <p:sp>
        <p:nvSpPr>
          <p:cNvPr id="87" name="Rectangle 86">
            <a:extLst>
              <a:ext uri="{FF2B5EF4-FFF2-40B4-BE49-F238E27FC236}">
                <a16:creationId xmlns:a16="http://schemas.microsoft.com/office/drawing/2014/main" id="{506CE17D-94F7-4F73-AA1B-623C3D169A6E}"/>
              </a:ext>
            </a:extLst>
          </p:cNvPr>
          <p:cNvSpPr/>
          <p:nvPr/>
        </p:nvSpPr>
        <p:spPr>
          <a:xfrm>
            <a:off x="6834104" y="4162176"/>
            <a:ext cx="2004646" cy="1231106"/>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Testing Phase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Functional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Interface/APIs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Workflow</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User Security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Reporting</a:t>
            </a:r>
          </a:p>
        </p:txBody>
      </p:sp>
      <p:grpSp>
        <p:nvGrpSpPr>
          <p:cNvPr id="88" name="Group 87">
            <a:extLst>
              <a:ext uri="{FF2B5EF4-FFF2-40B4-BE49-F238E27FC236}">
                <a16:creationId xmlns:a16="http://schemas.microsoft.com/office/drawing/2014/main" id="{769FB1CD-1190-474D-8AFD-AF503A1F535B}"/>
              </a:ext>
            </a:extLst>
          </p:cNvPr>
          <p:cNvGrpSpPr/>
          <p:nvPr/>
        </p:nvGrpSpPr>
        <p:grpSpPr>
          <a:xfrm rot="10800000">
            <a:off x="8872641" y="3266335"/>
            <a:ext cx="182880" cy="548640"/>
            <a:chOff x="2376835" y="1966664"/>
            <a:chExt cx="185536" cy="486661"/>
          </a:xfrm>
        </p:grpSpPr>
        <p:cxnSp>
          <p:nvCxnSpPr>
            <p:cNvPr id="89" name="Straight Connector 88">
              <a:extLst>
                <a:ext uri="{FF2B5EF4-FFF2-40B4-BE49-F238E27FC236}">
                  <a16:creationId xmlns:a16="http://schemas.microsoft.com/office/drawing/2014/main" id="{0F528575-201E-4212-83DD-9B7BF54C0155}"/>
                </a:ext>
              </a:extLst>
            </p:cNvPr>
            <p:cNvCxnSpPr>
              <a:cxnSpLocks/>
            </p:cNvCxnSpPr>
            <p:nvPr/>
          </p:nvCxnSpPr>
          <p:spPr>
            <a:xfrm rot="10800000">
              <a:off x="2469602" y="2090578"/>
              <a:ext cx="1" cy="362747"/>
            </a:xfrm>
            <a:prstGeom prst="line">
              <a:avLst/>
            </a:prstGeom>
            <a:ln w="9525">
              <a:solidFill>
                <a:srgbClr val="2D2E45"/>
              </a:solidFill>
            </a:ln>
            <a:effectLst>
              <a:outerShdw blurRad="50800" dist="38100" dir="10800000" algn="r"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90" name="Oval 89">
              <a:extLst>
                <a:ext uri="{FF2B5EF4-FFF2-40B4-BE49-F238E27FC236}">
                  <a16:creationId xmlns:a16="http://schemas.microsoft.com/office/drawing/2014/main" id="{2039F295-B9BA-4CC6-9C7C-317C92B402D5}"/>
                </a:ext>
              </a:extLst>
            </p:cNvPr>
            <p:cNvSpPr/>
            <p:nvPr/>
          </p:nvSpPr>
          <p:spPr>
            <a:xfrm rot="10800000">
              <a:off x="2376835" y="1966664"/>
              <a:ext cx="185536" cy="176469"/>
            </a:xfrm>
            <a:prstGeom prst="ellipse">
              <a:avLst/>
            </a:prstGeom>
            <a:solidFill>
              <a:srgbClr val="C00000"/>
            </a:solidFill>
            <a:ln>
              <a:solidFill>
                <a:srgbClr val="2D2E45"/>
              </a:solidFill>
            </a:ln>
            <a:effectLst>
              <a:outerShdw blurRad="50800" dist="38100" dir="10800000" algn="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grpSp>
        <p:nvGrpSpPr>
          <p:cNvPr id="91" name="Group 90">
            <a:extLst>
              <a:ext uri="{FF2B5EF4-FFF2-40B4-BE49-F238E27FC236}">
                <a16:creationId xmlns:a16="http://schemas.microsoft.com/office/drawing/2014/main" id="{3C56C1E7-F281-4FE7-9EC0-FF56456C37BB}"/>
              </a:ext>
            </a:extLst>
          </p:cNvPr>
          <p:cNvGrpSpPr/>
          <p:nvPr/>
        </p:nvGrpSpPr>
        <p:grpSpPr>
          <a:xfrm rot="10800000">
            <a:off x="7362468" y="3266335"/>
            <a:ext cx="182880" cy="548640"/>
            <a:chOff x="2376835" y="1966664"/>
            <a:chExt cx="185536" cy="486661"/>
          </a:xfrm>
        </p:grpSpPr>
        <p:cxnSp>
          <p:nvCxnSpPr>
            <p:cNvPr id="92" name="Straight Connector 91">
              <a:extLst>
                <a:ext uri="{FF2B5EF4-FFF2-40B4-BE49-F238E27FC236}">
                  <a16:creationId xmlns:a16="http://schemas.microsoft.com/office/drawing/2014/main" id="{CA6589B9-623B-4896-8DF2-5AB0B6F7806B}"/>
                </a:ext>
              </a:extLst>
            </p:cNvPr>
            <p:cNvCxnSpPr>
              <a:cxnSpLocks/>
            </p:cNvCxnSpPr>
            <p:nvPr/>
          </p:nvCxnSpPr>
          <p:spPr>
            <a:xfrm rot="10800000">
              <a:off x="2469602" y="2090578"/>
              <a:ext cx="1" cy="362747"/>
            </a:xfrm>
            <a:prstGeom prst="line">
              <a:avLst/>
            </a:prstGeom>
            <a:ln w="9525">
              <a:solidFill>
                <a:srgbClr val="2D2E45"/>
              </a:solidFill>
            </a:ln>
            <a:effectLst>
              <a:outerShdw blurRad="50800" dist="38100" dir="10800000" algn="r"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93" name="Oval 92">
              <a:extLst>
                <a:ext uri="{FF2B5EF4-FFF2-40B4-BE49-F238E27FC236}">
                  <a16:creationId xmlns:a16="http://schemas.microsoft.com/office/drawing/2014/main" id="{CB3ADB3C-A533-4A54-8D8A-E72CB1CA6867}"/>
                </a:ext>
              </a:extLst>
            </p:cNvPr>
            <p:cNvSpPr/>
            <p:nvPr/>
          </p:nvSpPr>
          <p:spPr>
            <a:xfrm rot="10800000">
              <a:off x="2376835" y="1966664"/>
              <a:ext cx="185536" cy="176469"/>
            </a:xfrm>
            <a:prstGeom prst="ellipse">
              <a:avLst/>
            </a:prstGeom>
            <a:solidFill>
              <a:srgbClr val="C00000"/>
            </a:solidFill>
            <a:ln>
              <a:solidFill>
                <a:srgbClr val="2D2E45"/>
              </a:solidFill>
            </a:ln>
            <a:effectLst>
              <a:outerShdw blurRad="50800" dist="38100" dir="10800000" algn="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sp>
        <p:nvSpPr>
          <p:cNvPr id="94" name="Rectangle 93">
            <a:extLst>
              <a:ext uri="{FF2B5EF4-FFF2-40B4-BE49-F238E27FC236}">
                <a16:creationId xmlns:a16="http://schemas.microsoft.com/office/drawing/2014/main" id="{0330A8BF-5071-40C8-9638-AB9DABD02E9B}"/>
              </a:ext>
            </a:extLst>
          </p:cNvPr>
          <p:cNvSpPr/>
          <p:nvPr/>
        </p:nvSpPr>
        <p:spPr>
          <a:xfrm>
            <a:off x="8415409" y="3904099"/>
            <a:ext cx="1144352" cy="307777"/>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3D3E58"/>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Jul-Nov 2022</a:t>
            </a:r>
          </a:p>
        </p:txBody>
      </p:sp>
      <p:sp>
        <p:nvSpPr>
          <p:cNvPr id="95" name="Rectangle 94">
            <a:extLst>
              <a:ext uri="{FF2B5EF4-FFF2-40B4-BE49-F238E27FC236}">
                <a16:creationId xmlns:a16="http://schemas.microsoft.com/office/drawing/2014/main" id="{16308B5E-0478-4724-908E-A54AC3051C13}"/>
              </a:ext>
            </a:extLst>
          </p:cNvPr>
          <p:cNvSpPr/>
          <p:nvPr/>
        </p:nvSpPr>
        <p:spPr>
          <a:xfrm>
            <a:off x="9931252" y="3904099"/>
            <a:ext cx="1658916" cy="307777"/>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3D3E58"/>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Nov 2022-Mar 2023</a:t>
            </a:r>
          </a:p>
        </p:txBody>
      </p:sp>
      <p:sp>
        <p:nvSpPr>
          <p:cNvPr id="18" name="Footer Placeholder 17">
            <a:extLst>
              <a:ext uri="{FF2B5EF4-FFF2-40B4-BE49-F238E27FC236}">
                <a16:creationId xmlns:a16="http://schemas.microsoft.com/office/drawing/2014/main" id="{FC912F50-8375-4281-9FE1-9A70F315D906}"/>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1E1E1E"/>
                </a:solidFill>
                <a:effectLst/>
                <a:uLnTx/>
                <a:uFillTx/>
                <a:latin typeface="Arial" panose="020B0604020202020204" pitchFamily="34" charset="0"/>
                <a:ea typeface="+mn-ea"/>
                <a:cs typeface="Arial" panose="020B0604020202020204" pitchFamily="34" charset="0"/>
              </a:rPr>
              <a:t>Oracle EBS 12.2 Cutover and Outage Plan, v0.10 Update</a:t>
            </a:r>
            <a:endParaRPr kumimoji="0" lang="en-US" sz="1200" b="0" i="0" u="none" strike="noStrike" kern="1200" cap="none" spc="0" normalizeH="0" baseline="0" noProof="0" dirty="0">
              <a:ln>
                <a:noFill/>
              </a:ln>
              <a:solidFill>
                <a:srgbClr val="1E1E1E"/>
              </a:solidFill>
              <a:effectLst/>
              <a:uLnTx/>
              <a:uFillTx/>
              <a:latin typeface="Arial" panose="020B0604020202020204" pitchFamily="34" charset="0"/>
              <a:ea typeface="+mn-ea"/>
              <a:cs typeface="Arial" panose="020B0604020202020204" pitchFamily="34" charset="0"/>
            </a:endParaRPr>
          </a:p>
        </p:txBody>
      </p:sp>
      <p:sp>
        <p:nvSpPr>
          <p:cNvPr id="69" name="Rectangle 68">
            <a:extLst>
              <a:ext uri="{FF2B5EF4-FFF2-40B4-BE49-F238E27FC236}">
                <a16:creationId xmlns:a16="http://schemas.microsoft.com/office/drawing/2014/main" id="{B78EB8DE-8B82-4571-9566-CBE530CB9B8E}"/>
              </a:ext>
            </a:extLst>
          </p:cNvPr>
          <p:cNvSpPr/>
          <p:nvPr/>
        </p:nvSpPr>
        <p:spPr>
          <a:xfrm>
            <a:off x="3082366" y="1999902"/>
            <a:ext cx="1035622" cy="307777"/>
          </a:xfrm>
          <a:prstGeom prst="rect">
            <a:avLst/>
          </a:prstGeom>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C00000"/>
                </a:solidFill>
                <a:effectLst/>
                <a:uLnTx/>
                <a:uFillTx/>
                <a:latin typeface="Calibri"/>
                <a:ea typeface="+mn-ea"/>
                <a:cs typeface="Calibri"/>
              </a:rPr>
              <a:t>Soft Pause</a:t>
            </a:r>
            <a:endParaRPr kumimoji="0" lang="en-US" sz="1400" b="1" i="0" u="none" strike="noStrike" kern="120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endParaRPr>
          </a:p>
        </p:txBody>
      </p:sp>
      <p:grpSp>
        <p:nvGrpSpPr>
          <p:cNvPr id="70" name="Group 69">
            <a:extLst>
              <a:ext uri="{FF2B5EF4-FFF2-40B4-BE49-F238E27FC236}">
                <a16:creationId xmlns:a16="http://schemas.microsoft.com/office/drawing/2014/main" id="{74C4A1D5-A108-45BF-9154-3F47C57D7C8B}"/>
              </a:ext>
            </a:extLst>
          </p:cNvPr>
          <p:cNvGrpSpPr/>
          <p:nvPr/>
        </p:nvGrpSpPr>
        <p:grpSpPr>
          <a:xfrm>
            <a:off x="3361114" y="2227433"/>
            <a:ext cx="185536" cy="777240"/>
            <a:chOff x="1996748" y="1676085"/>
            <a:chExt cx="185536" cy="777240"/>
          </a:xfrm>
          <a:effectLst>
            <a:outerShdw blurRad="50800" dist="38100" dir="10800000" algn="r" rotWithShape="0">
              <a:prstClr val="black">
                <a:alpha val="40000"/>
              </a:prstClr>
            </a:outerShdw>
          </a:effectLst>
        </p:grpSpPr>
        <p:cxnSp>
          <p:nvCxnSpPr>
            <p:cNvPr id="71" name="Straight Connector 70">
              <a:extLst>
                <a:ext uri="{FF2B5EF4-FFF2-40B4-BE49-F238E27FC236}">
                  <a16:creationId xmlns:a16="http://schemas.microsoft.com/office/drawing/2014/main" id="{6C99B2DC-68E1-4C8C-841A-A4B3CF8A0EB1}"/>
                </a:ext>
              </a:extLst>
            </p:cNvPr>
            <p:cNvCxnSpPr/>
            <p:nvPr/>
          </p:nvCxnSpPr>
          <p:spPr>
            <a:xfrm rot="10800000">
              <a:off x="2089516" y="1839508"/>
              <a:ext cx="0" cy="613817"/>
            </a:xfrm>
            <a:prstGeom prst="line">
              <a:avLst/>
            </a:prstGeom>
            <a:ln w="9525">
              <a:solidFill>
                <a:srgbClr val="2D2E45"/>
              </a:solidFill>
            </a:ln>
            <a:effectLst/>
          </p:spPr>
          <p:style>
            <a:lnRef idx="2">
              <a:schemeClr val="accent1"/>
            </a:lnRef>
            <a:fillRef idx="0">
              <a:schemeClr val="accent1"/>
            </a:fillRef>
            <a:effectRef idx="1">
              <a:schemeClr val="accent1"/>
            </a:effectRef>
            <a:fontRef idx="minor">
              <a:schemeClr val="tx1"/>
            </a:fontRef>
          </p:style>
        </p:cxnSp>
        <p:sp>
          <p:nvSpPr>
            <p:cNvPr id="72" name="Oval 71">
              <a:extLst>
                <a:ext uri="{FF2B5EF4-FFF2-40B4-BE49-F238E27FC236}">
                  <a16:creationId xmlns:a16="http://schemas.microsoft.com/office/drawing/2014/main" id="{AE3A0DD6-DC58-481C-B848-EEE957C28BE4}"/>
                </a:ext>
              </a:extLst>
            </p:cNvPr>
            <p:cNvSpPr/>
            <p:nvPr/>
          </p:nvSpPr>
          <p:spPr>
            <a:xfrm rot="10800000">
              <a:off x="1996748" y="1676085"/>
              <a:ext cx="185536" cy="176469"/>
            </a:xfrm>
            <a:prstGeom prst="ellipse">
              <a:avLst/>
            </a:prstGeom>
            <a:solidFill>
              <a:srgbClr val="C00000"/>
            </a:solidFill>
            <a:ln>
              <a:solidFill>
                <a:srgbClr val="2D2E4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rebuchet MS"/>
                <a:ea typeface="+mn-ea"/>
                <a:cs typeface="+mn-cs"/>
              </a:endParaRPr>
            </a:p>
          </p:txBody>
        </p:sp>
      </p:grpSp>
      <p:sp>
        <p:nvSpPr>
          <p:cNvPr id="68" name="Rectangle 67">
            <a:extLst>
              <a:ext uri="{FF2B5EF4-FFF2-40B4-BE49-F238E27FC236}">
                <a16:creationId xmlns:a16="http://schemas.microsoft.com/office/drawing/2014/main" id="{9F31C17B-DE72-4373-AEB6-DFAC23E654CB}"/>
              </a:ext>
            </a:extLst>
          </p:cNvPr>
          <p:cNvSpPr/>
          <p:nvPr/>
        </p:nvSpPr>
        <p:spPr>
          <a:xfrm>
            <a:off x="7376129" y="1214068"/>
            <a:ext cx="2195089" cy="677108"/>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Change Request #3</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Total Funds: $2.4M</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a:ea typeface="+mn-ea"/>
                <a:cs typeface="Calibri"/>
              </a:rPr>
              <a:t>Implementation: 21 mos</a:t>
            </a:r>
            <a:endPar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endParaRPr>
          </a:p>
        </p:txBody>
      </p:sp>
      <p:grpSp>
        <p:nvGrpSpPr>
          <p:cNvPr id="81" name="Group 80">
            <a:extLst>
              <a:ext uri="{FF2B5EF4-FFF2-40B4-BE49-F238E27FC236}">
                <a16:creationId xmlns:a16="http://schemas.microsoft.com/office/drawing/2014/main" id="{1B10D1B3-F38E-4B6F-871C-3FEF16464C2F}"/>
              </a:ext>
            </a:extLst>
          </p:cNvPr>
          <p:cNvGrpSpPr/>
          <p:nvPr/>
        </p:nvGrpSpPr>
        <p:grpSpPr>
          <a:xfrm>
            <a:off x="7793276" y="2207193"/>
            <a:ext cx="185536" cy="777240"/>
            <a:chOff x="1996748" y="1676085"/>
            <a:chExt cx="185536" cy="777240"/>
          </a:xfrm>
          <a:effectLst>
            <a:outerShdw blurRad="50800" dist="38100" dir="10800000" algn="r" rotWithShape="0">
              <a:prstClr val="black">
                <a:alpha val="40000"/>
              </a:prstClr>
            </a:outerShdw>
          </a:effectLst>
        </p:grpSpPr>
        <p:cxnSp>
          <p:nvCxnSpPr>
            <p:cNvPr id="82" name="Straight Connector 81">
              <a:extLst>
                <a:ext uri="{FF2B5EF4-FFF2-40B4-BE49-F238E27FC236}">
                  <a16:creationId xmlns:a16="http://schemas.microsoft.com/office/drawing/2014/main" id="{E2A286D9-8EE2-4A70-8C89-DCE6F548153E}"/>
                </a:ext>
              </a:extLst>
            </p:cNvPr>
            <p:cNvCxnSpPr/>
            <p:nvPr/>
          </p:nvCxnSpPr>
          <p:spPr>
            <a:xfrm rot="10800000">
              <a:off x="2089516" y="1839508"/>
              <a:ext cx="0" cy="613817"/>
            </a:xfrm>
            <a:prstGeom prst="line">
              <a:avLst/>
            </a:prstGeom>
            <a:ln w="9525">
              <a:solidFill>
                <a:srgbClr val="2D2E45"/>
              </a:solidFill>
            </a:ln>
            <a:effectLst/>
          </p:spPr>
          <p:style>
            <a:lnRef idx="2">
              <a:schemeClr val="accent1"/>
            </a:lnRef>
            <a:fillRef idx="0">
              <a:schemeClr val="accent1"/>
            </a:fillRef>
            <a:effectRef idx="1">
              <a:schemeClr val="accent1"/>
            </a:effectRef>
            <a:fontRef idx="minor">
              <a:schemeClr val="tx1"/>
            </a:fontRef>
          </p:style>
        </p:cxnSp>
        <p:sp>
          <p:nvSpPr>
            <p:cNvPr id="96" name="Oval 95">
              <a:extLst>
                <a:ext uri="{FF2B5EF4-FFF2-40B4-BE49-F238E27FC236}">
                  <a16:creationId xmlns:a16="http://schemas.microsoft.com/office/drawing/2014/main" id="{2BED30E1-09E6-408F-9658-65B8B421E0AF}"/>
                </a:ext>
              </a:extLst>
            </p:cNvPr>
            <p:cNvSpPr/>
            <p:nvPr/>
          </p:nvSpPr>
          <p:spPr>
            <a:xfrm rot="10800000">
              <a:off x="1996748" y="1676085"/>
              <a:ext cx="185536" cy="176469"/>
            </a:xfrm>
            <a:prstGeom prst="ellipse">
              <a:avLst/>
            </a:prstGeom>
            <a:solidFill>
              <a:srgbClr val="C00000"/>
            </a:solidFill>
            <a:ln>
              <a:solidFill>
                <a:srgbClr val="2D2E4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rebuchet MS"/>
                <a:ea typeface="+mn-ea"/>
                <a:cs typeface="+mn-cs"/>
              </a:endParaRPr>
            </a:p>
          </p:txBody>
        </p:sp>
      </p:grpSp>
      <p:sp>
        <p:nvSpPr>
          <p:cNvPr id="97" name="Rectangle 96">
            <a:extLst>
              <a:ext uri="{FF2B5EF4-FFF2-40B4-BE49-F238E27FC236}">
                <a16:creationId xmlns:a16="http://schemas.microsoft.com/office/drawing/2014/main" id="{2E3663B2-357D-4E46-A26E-FE3849DB1222}"/>
              </a:ext>
            </a:extLst>
          </p:cNvPr>
          <p:cNvSpPr/>
          <p:nvPr/>
        </p:nvSpPr>
        <p:spPr>
          <a:xfrm>
            <a:off x="7503885" y="1891176"/>
            <a:ext cx="861133" cy="307777"/>
          </a:xfrm>
          <a:prstGeom prst="rect">
            <a:avLst/>
          </a:prstGeom>
        </p:spPr>
        <p:txBody>
          <a:bodyPr wrap="non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3D3E58"/>
                </a:solidFill>
                <a:effectLst>
                  <a:outerShdw blurRad="38100" dist="38100" dir="2700000" algn="tl">
                    <a:srgbClr val="000000">
                      <a:alpha val="43137"/>
                    </a:srgbClr>
                  </a:outerShdw>
                </a:effectLst>
                <a:uLnTx/>
                <a:uFillTx/>
                <a:latin typeface="Calibri"/>
                <a:ea typeface="+mn-ea"/>
                <a:cs typeface="Calibri"/>
              </a:rPr>
              <a:t>Sep 2022</a:t>
            </a:r>
            <a:endParaRPr kumimoji="0" lang="en-US" sz="1400" b="1" i="0" u="none" strike="noStrike" kern="1200" cap="none" spc="0" normalizeH="0" baseline="0" noProof="0" dirty="0">
              <a:ln>
                <a:noFill/>
              </a:ln>
              <a:solidFill>
                <a:srgbClr val="3D3E58"/>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endParaRPr>
          </a:p>
        </p:txBody>
      </p:sp>
      <p:sp>
        <p:nvSpPr>
          <p:cNvPr id="98" name="Rectangle 97">
            <a:extLst>
              <a:ext uri="{FF2B5EF4-FFF2-40B4-BE49-F238E27FC236}">
                <a16:creationId xmlns:a16="http://schemas.microsoft.com/office/drawing/2014/main" id="{24907849-33A9-4983-A33C-80793C8E7EC6}"/>
              </a:ext>
            </a:extLst>
          </p:cNvPr>
          <p:cNvSpPr/>
          <p:nvPr/>
        </p:nvSpPr>
        <p:spPr>
          <a:xfrm>
            <a:off x="11107212" y="909451"/>
            <a:ext cx="1136863" cy="1261884"/>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Stabilization Phase</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May-June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rPr>
              <a:t>Retire 12.1 Oracle stack</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200" b="0" i="0" u="none" strike="noStrike" kern="1200" cap="none" spc="0" normalizeH="0" baseline="0" noProof="0" dirty="0">
              <a:ln>
                <a:noFill/>
              </a:ln>
              <a:solidFill>
                <a:srgbClr val="1E1E1E">
                  <a:lumMod val="50000"/>
                  <a:lumOff val="50000"/>
                </a:srgbClr>
              </a:solidFill>
              <a:effectLst/>
              <a:uLnTx/>
              <a:uFillTx/>
              <a:latin typeface="Calibri" panose="020F0502020204030204" pitchFamily="34" charset="0"/>
              <a:ea typeface="+mn-ea"/>
              <a:cs typeface="Calibri" panose="020F0502020204030204" pitchFamily="34" charset="0"/>
            </a:endParaRPr>
          </a:p>
        </p:txBody>
      </p:sp>
      <p:grpSp>
        <p:nvGrpSpPr>
          <p:cNvPr id="99" name="Group 98">
            <a:extLst>
              <a:ext uri="{FF2B5EF4-FFF2-40B4-BE49-F238E27FC236}">
                <a16:creationId xmlns:a16="http://schemas.microsoft.com/office/drawing/2014/main" id="{B97EDC89-2C8C-4856-A5A8-64429850AEC4}"/>
              </a:ext>
            </a:extLst>
          </p:cNvPr>
          <p:cNvGrpSpPr/>
          <p:nvPr/>
        </p:nvGrpSpPr>
        <p:grpSpPr>
          <a:xfrm>
            <a:off x="11314706" y="2191255"/>
            <a:ext cx="185536" cy="777240"/>
            <a:chOff x="1996748" y="1676085"/>
            <a:chExt cx="185536" cy="777240"/>
          </a:xfrm>
          <a:effectLst>
            <a:outerShdw blurRad="50800" dist="38100" dir="10800000" algn="r" rotWithShape="0">
              <a:prstClr val="black">
                <a:alpha val="40000"/>
              </a:prstClr>
            </a:outerShdw>
          </a:effectLst>
        </p:grpSpPr>
        <p:cxnSp>
          <p:nvCxnSpPr>
            <p:cNvPr id="100" name="Straight Connector 99">
              <a:extLst>
                <a:ext uri="{FF2B5EF4-FFF2-40B4-BE49-F238E27FC236}">
                  <a16:creationId xmlns:a16="http://schemas.microsoft.com/office/drawing/2014/main" id="{67D732CA-9B71-47D5-A7F6-B89E69F8FC5C}"/>
                </a:ext>
              </a:extLst>
            </p:cNvPr>
            <p:cNvCxnSpPr/>
            <p:nvPr/>
          </p:nvCxnSpPr>
          <p:spPr>
            <a:xfrm rot="10800000">
              <a:off x="2089516" y="1839508"/>
              <a:ext cx="0" cy="613817"/>
            </a:xfrm>
            <a:prstGeom prst="line">
              <a:avLst/>
            </a:prstGeom>
            <a:ln w="9525">
              <a:solidFill>
                <a:srgbClr val="2D2E45"/>
              </a:solidFill>
            </a:ln>
            <a:effectLst/>
          </p:spPr>
          <p:style>
            <a:lnRef idx="2">
              <a:schemeClr val="accent1"/>
            </a:lnRef>
            <a:fillRef idx="0">
              <a:schemeClr val="accent1"/>
            </a:fillRef>
            <a:effectRef idx="1">
              <a:schemeClr val="accent1"/>
            </a:effectRef>
            <a:fontRef idx="minor">
              <a:schemeClr val="tx1"/>
            </a:fontRef>
          </p:style>
        </p:cxnSp>
        <p:sp>
          <p:nvSpPr>
            <p:cNvPr id="101" name="Oval 100">
              <a:extLst>
                <a:ext uri="{FF2B5EF4-FFF2-40B4-BE49-F238E27FC236}">
                  <a16:creationId xmlns:a16="http://schemas.microsoft.com/office/drawing/2014/main" id="{42182B40-3BEB-40FA-BAEE-47884B6F1B4C}"/>
                </a:ext>
              </a:extLst>
            </p:cNvPr>
            <p:cNvSpPr/>
            <p:nvPr/>
          </p:nvSpPr>
          <p:spPr>
            <a:xfrm rot="10800000">
              <a:off x="1996748" y="1676085"/>
              <a:ext cx="185536" cy="176469"/>
            </a:xfrm>
            <a:prstGeom prst="ellipse">
              <a:avLst/>
            </a:prstGeom>
            <a:solidFill>
              <a:srgbClr val="C00000"/>
            </a:solidFill>
            <a:ln>
              <a:solidFill>
                <a:srgbClr val="2D2E4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rebuchet MS"/>
                <a:ea typeface="+mn-ea"/>
                <a:cs typeface="+mn-cs"/>
              </a:endParaRPr>
            </a:p>
          </p:txBody>
        </p:sp>
      </p:grpSp>
      <p:sp>
        <p:nvSpPr>
          <p:cNvPr id="102" name="Rectangle 101">
            <a:extLst>
              <a:ext uri="{FF2B5EF4-FFF2-40B4-BE49-F238E27FC236}">
                <a16:creationId xmlns:a16="http://schemas.microsoft.com/office/drawing/2014/main" id="{F00557F6-A718-4C79-A610-485F9FBD95F4}"/>
              </a:ext>
            </a:extLst>
          </p:cNvPr>
          <p:cNvSpPr/>
          <p:nvPr/>
        </p:nvSpPr>
        <p:spPr>
          <a:xfrm>
            <a:off x="11185524" y="1918014"/>
            <a:ext cx="841897" cy="307777"/>
          </a:xfrm>
          <a:prstGeom prst="rect">
            <a:avLst/>
          </a:prstGeom>
        </p:spPr>
        <p:txBody>
          <a:bodyPr wrap="non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3D3E58"/>
                </a:solidFill>
                <a:effectLst>
                  <a:outerShdw blurRad="38100" dist="38100" dir="2700000" algn="tl">
                    <a:srgbClr val="000000">
                      <a:alpha val="43137"/>
                    </a:srgbClr>
                  </a:outerShdw>
                </a:effectLst>
                <a:uLnTx/>
                <a:uFillTx/>
                <a:latin typeface="Calibri"/>
                <a:ea typeface="+mn-ea"/>
                <a:cs typeface="Calibri"/>
              </a:rPr>
              <a:t>Jun 2023</a:t>
            </a:r>
            <a:endParaRPr kumimoji="0" lang="en-US" sz="1400" b="1" i="0" u="none" strike="noStrike" kern="1200" cap="none" spc="0" normalizeH="0" baseline="0" noProof="0" dirty="0">
              <a:ln>
                <a:noFill/>
              </a:ln>
              <a:solidFill>
                <a:srgbClr val="3D3E58"/>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6630332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569419D-8ED7-47B8-B3D7-5A6DFE4884EC}"/>
              </a:ext>
            </a:extLst>
          </p:cNvPr>
          <p:cNvSpPr>
            <a:spLocks noGrp="1"/>
          </p:cNvSpPr>
          <p:nvPr>
            <p:ph type="ftr" sz="quarter" idx="11"/>
          </p:nvPr>
        </p:nvSpPr>
        <p:spPr/>
        <p:txBody>
          <a:bodyPr/>
          <a:lstStyle/>
          <a:p>
            <a:r>
              <a:rPr lang="en-US"/>
              <a:t>Oracle EBS 12.2 Cutover and Outage Plan, v0.10 Update</a:t>
            </a:r>
            <a:endParaRPr lang="en-US" dirty="0"/>
          </a:p>
        </p:txBody>
      </p:sp>
      <p:sp>
        <p:nvSpPr>
          <p:cNvPr id="3" name="Slide Number Placeholder 2">
            <a:extLst>
              <a:ext uri="{FF2B5EF4-FFF2-40B4-BE49-F238E27FC236}">
                <a16:creationId xmlns:a16="http://schemas.microsoft.com/office/drawing/2014/main" id="{2E6401E3-CB4F-470D-8FD0-4D0836DFD0D9}"/>
              </a:ext>
            </a:extLst>
          </p:cNvPr>
          <p:cNvSpPr>
            <a:spLocks noGrp="1"/>
          </p:cNvSpPr>
          <p:nvPr>
            <p:ph type="sldNum" sz="quarter" idx="12"/>
          </p:nvPr>
        </p:nvSpPr>
        <p:spPr/>
        <p:txBody>
          <a:bodyPr/>
          <a:lstStyle/>
          <a:p>
            <a:r>
              <a:rPr lang="en-US" dirty="0">
                <a:cs typeface="Arial" panose="020B0604020202020204" pitchFamily="34" charset="0"/>
              </a:rPr>
              <a:t>0</a:t>
            </a:r>
            <a:fld id="{96D00113-6CEB-874B-B511-9C45922E8F40}" type="slidenum">
              <a:rPr lang="en-US" smtClean="0">
                <a:cs typeface="Arial" panose="020B0604020202020204" pitchFamily="34" charset="0"/>
              </a:rPr>
              <a:pPr/>
              <a:t>5</a:t>
            </a:fld>
            <a:endParaRPr lang="en-US" dirty="0">
              <a:cs typeface="Arial" panose="020B0604020202020204" pitchFamily="34" charset="0"/>
            </a:endParaRPr>
          </a:p>
        </p:txBody>
      </p:sp>
      <p:sp>
        <p:nvSpPr>
          <p:cNvPr id="4" name="Title 3">
            <a:extLst>
              <a:ext uri="{FF2B5EF4-FFF2-40B4-BE49-F238E27FC236}">
                <a16:creationId xmlns:a16="http://schemas.microsoft.com/office/drawing/2014/main" id="{0F388450-7CE5-40FA-99B4-68E07A49B6D9}"/>
              </a:ext>
            </a:extLst>
          </p:cNvPr>
          <p:cNvSpPr>
            <a:spLocks noGrp="1"/>
          </p:cNvSpPr>
          <p:nvPr>
            <p:ph type="title"/>
          </p:nvPr>
        </p:nvSpPr>
        <p:spPr>
          <a:xfrm>
            <a:off x="355600" y="255742"/>
            <a:ext cx="11400512" cy="606897"/>
          </a:xfrm>
        </p:spPr>
        <p:txBody>
          <a:bodyPr/>
          <a:lstStyle/>
          <a:p>
            <a:r>
              <a:rPr lang="en-US" dirty="0"/>
              <a:t>Cutover and Outage Schedule</a:t>
            </a:r>
          </a:p>
        </p:txBody>
      </p:sp>
      <p:sp>
        <p:nvSpPr>
          <p:cNvPr id="5" name="Content Placeholder 4">
            <a:extLst>
              <a:ext uri="{FF2B5EF4-FFF2-40B4-BE49-F238E27FC236}">
                <a16:creationId xmlns:a16="http://schemas.microsoft.com/office/drawing/2014/main" id="{1106E0C9-A6CF-460E-8E73-F9C4EF0015A5}"/>
              </a:ext>
            </a:extLst>
          </p:cNvPr>
          <p:cNvSpPr>
            <a:spLocks noGrp="1"/>
          </p:cNvSpPr>
          <p:nvPr>
            <p:ph idx="1"/>
          </p:nvPr>
        </p:nvSpPr>
        <p:spPr>
          <a:xfrm>
            <a:off x="355600" y="1104900"/>
            <a:ext cx="11531600" cy="5345230"/>
          </a:xfrm>
        </p:spPr>
        <p:txBody>
          <a:bodyPr vert="horz" lIns="91440" tIns="45720" rIns="91440" bIns="45720" rtlCol="0" anchor="t">
            <a:normAutofit/>
          </a:bodyPr>
          <a:lstStyle/>
          <a:p>
            <a:pPr>
              <a:defRPr/>
            </a:pPr>
            <a:r>
              <a:rPr lang="en-US" sz="2800" b="1" dirty="0">
                <a:latin typeface="Arial" panose="020B0604020202020204"/>
                <a:cs typeface="Arial"/>
              </a:rPr>
              <a:t>When </a:t>
            </a:r>
            <a:r>
              <a:rPr lang="en-US" sz="2800" dirty="0">
                <a:latin typeface="Arial" panose="020B0604020202020204"/>
                <a:cs typeface="Arial"/>
              </a:rPr>
              <a:t>is the outage for Oracle E-Business Suite (EBS)?</a:t>
            </a:r>
          </a:p>
          <a:p>
            <a:pPr lvl="1">
              <a:defRPr/>
            </a:pPr>
            <a:r>
              <a:rPr lang="en-US" sz="2400" b="1" dirty="0">
                <a:solidFill>
                  <a:schemeClr val="accent1"/>
                </a:solidFill>
                <a:latin typeface="Arial" panose="020B0604020202020204"/>
                <a:cs typeface="Arial"/>
              </a:rPr>
              <a:t>Tuesday 4/18/2023 (5PM) through Monday 4/24/2023 (8AM) </a:t>
            </a:r>
          </a:p>
          <a:p>
            <a:pPr lvl="1">
              <a:defRPr/>
            </a:pPr>
            <a:r>
              <a:rPr lang="en-US" sz="2400" dirty="0">
                <a:latin typeface="Arial" panose="020B0604020202020204"/>
                <a:cs typeface="Arial"/>
              </a:rPr>
              <a:t>Additional details about this week:</a:t>
            </a:r>
          </a:p>
          <a:p>
            <a:pPr lvl="2">
              <a:defRPr/>
            </a:pPr>
            <a:r>
              <a:rPr lang="en-US" sz="2000" dirty="0">
                <a:latin typeface="Arial" panose="020B0604020202020204"/>
                <a:cs typeface="Arial"/>
              </a:rPr>
              <a:t>Patriot’s Day is on Monday (4/17)</a:t>
            </a:r>
          </a:p>
          <a:p>
            <a:pPr lvl="2">
              <a:defRPr/>
            </a:pPr>
            <a:r>
              <a:rPr lang="en-US" sz="2000" dirty="0">
                <a:latin typeface="Arial" panose="020B0604020202020204"/>
                <a:cs typeface="Arial"/>
              </a:rPr>
              <a:t>3Q Quarter close is complete (4/14)</a:t>
            </a:r>
          </a:p>
          <a:p>
            <a:pPr lvl="2">
              <a:defRPr/>
            </a:pPr>
            <a:r>
              <a:rPr lang="en-US" sz="2000" dirty="0">
                <a:latin typeface="Arial" panose="020B0604020202020204"/>
                <a:cs typeface="Arial"/>
              </a:rPr>
              <a:t>School vacation week</a:t>
            </a:r>
          </a:p>
          <a:p>
            <a:pPr>
              <a:defRPr/>
            </a:pPr>
            <a:r>
              <a:rPr lang="en-US" sz="2800" b="1" dirty="0">
                <a:latin typeface="Arial" panose="020B0604020202020204"/>
                <a:cs typeface="Arial"/>
              </a:rPr>
              <a:t>How </a:t>
            </a:r>
            <a:r>
              <a:rPr lang="en-US" sz="2800" dirty="0">
                <a:latin typeface="Arial" panose="020B0604020202020204"/>
                <a:cs typeface="Arial"/>
              </a:rPr>
              <a:t>were the outage dates selected?</a:t>
            </a:r>
          </a:p>
          <a:p>
            <a:pPr lvl="1">
              <a:defRPr/>
            </a:pPr>
            <a:r>
              <a:rPr lang="en-US" sz="2400" dirty="0">
                <a:latin typeface="Arial" panose="020B0604020202020204"/>
                <a:cs typeface="Arial"/>
              </a:rPr>
              <a:t>Reviewed potential weekend dates from March – June 2023</a:t>
            </a:r>
          </a:p>
          <a:p>
            <a:pPr lvl="1">
              <a:defRPr/>
            </a:pPr>
            <a:r>
              <a:rPr lang="en-US" sz="2400" dirty="0">
                <a:cs typeface="Arial"/>
              </a:rPr>
              <a:t>Analysis on key events and pros/cons for each weekend</a:t>
            </a:r>
          </a:p>
          <a:p>
            <a:pPr lvl="1">
              <a:defRPr/>
            </a:pPr>
            <a:r>
              <a:rPr lang="en-US" sz="2400" dirty="0">
                <a:cs typeface="Arial"/>
              </a:rPr>
              <a:t>Preference to begin new system usage on a Monday </a:t>
            </a:r>
          </a:p>
          <a:p>
            <a:pPr lvl="1">
              <a:defRPr/>
            </a:pPr>
            <a:r>
              <a:rPr lang="en-US" sz="2400" dirty="0">
                <a:latin typeface="Arial" panose="020B0604020202020204"/>
                <a:cs typeface="Arial"/>
              </a:rPr>
              <a:t>Groups involved in selecting date are: FAR, Strategic Procurement, OTM, OSP, HUIT, Financial Systems Executive Committee, Financial Systems Leadership Group</a:t>
            </a:r>
          </a:p>
          <a:p>
            <a:pPr lvl="1">
              <a:defRPr/>
            </a:pPr>
            <a:endParaRPr lang="en-US" sz="2400" dirty="0">
              <a:latin typeface="Arial" panose="020B0604020202020204"/>
              <a:cs typeface="Arial"/>
            </a:endParaRPr>
          </a:p>
          <a:p>
            <a:pPr>
              <a:defRPr/>
            </a:pPr>
            <a:endParaRPr lang="en-US" dirty="0">
              <a:solidFill>
                <a:srgbClr val="1E1E1E"/>
              </a:solidFill>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1">
              <a:defRPr/>
            </a:pPr>
            <a:endParaRPr lang="en-US" dirty="0">
              <a:solidFill>
                <a:srgbClr val="1E1E1E"/>
              </a:solidFill>
              <a:latin typeface="Arial" panose="020B0604020202020204"/>
            </a:endParaRPr>
          </a:p>
        </p:txBody>
      </p:sp>
    </p:spTree>
    <p:extLst>
      <p:ext uri="{BB962C8B-B14F-4D97-AF65-F5344CB8AC3E}">
        <p14:creationId xmlns:p14="http://schemas.microsoft.com/office/powerpoint/2010/main" val="1999261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22E53BA-0A82-40AA-8A95-272711FDA46F}"/>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1E1E1E"/>
                </a:solidFill>
                <a:effectLst/>
                <a:uLnTx/>
                <a:uFillTx/>
                <a:latin typeface="Arial" panose="020B0604020202020204" pitchFamily="34" charset="0"/>
                <a:ea typeface="+mn-ea"/>
                <a:cs typeface="Arial" panose="020B0604020202020204" pitchFamily="34" charset="0"/>
              </a:rPr>
              <a:t>Oracle EBS 12.2 Cutover and Outage Plan, v0.10 Update</a:t>
            </a:r>
            <a:endParaRPr kumimoji="0" lang="en-US" sz="1200" b="0" i="0" u="none" strike="noStrike" kern="1200" cap="none" spc="0" normalizeH="0" baseline="0" noProof="0" dirty="0">
              <a:ln>
                <a:noFill/>
              </a:ln>
              <a:solidFill>
                <a:srgbClr val="1E1E1E"/>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6D7CA8-07DE-41B5-99EE-B19B3677563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E1E1E"/>
                </a:solidFill>
                <a:effectLst/>
                <a:uLnTx/>
                <a:uFillTx/>
                <a:latin typeface="Arial" panose="020B0604020202020204"/>
                <a:ea typeface="+mn-ea"/>
                <a:cs typeface="Arial" panose="020B0604020202020204" pitchFamily="34" charset="0"/>
              </a:rPr>
              <a:t>0</a:t>
            </a:r>
            <a:fld id="{96D00113-6CEB-874B-B511-9C45922E8F40}" type="slidenum">
              <a:rPr kumimoji="0" lang="en-US" sz="1200" b="1" i="0" u="none" strike="noStrike" kern="1200" cap="none" spc="0" normalizeH="0" baseline="0" noProof="0" smtClean="0">
                <a:ln>
                  <a:noFill/>
                </a:ln>
                <a:solidFill>
                  <a:srgbClr val="1E1E1E"/>
                </a:solidFill>
                <a:effectLst/>
                <a:uLnTx/>
                <a:uFillTx/>
                <a:latin typeface="Arial" panose="020B0604020202020204"/>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1" i="0" u="none" strike="noStrike" kern="1200" cap="none" spc="0" normalizeH="0" baseline="0" noProof="0" dirty="0">
              <a:ln>
                <a:noFill/>
              </a:ln>
              <a:solidFill>
                <a:srgbClr val="1E1E1E"/>
              </a:solidFill>
              <a:effectLst/>
              <a:uLnTx/>
              <a:uFillTx/>
              <a:latin typeface="Arial" panose="020B0604020202020204"/>
              <a:ea typeface="+mn-ea"/>
              <a:cs typeface="Arial" panose="020B0604020202020204" pitchFamily="34" charset="0"/>
            </a:endParaRPr>
          </a:p>
        </p:txBody>
      </p:sp>
      <p:sp>
        <p:nvSpPr>
          <p:cNvPr id="4" name="Title 3">
            <a:extLst>
              <a:ext uri="{FF2B5EF4-FFF2-40B4-BE49-F238E27FC236}">
                <a16:creationId xmlns:a16="http://schemas.microsoft.com/office/drawing/2014/main" id="{831A4546-1D17-4974-BC15-629DF5509EEF}"/>
              </a:ext>
            </a:extLst>
          </p:cNvPr>
          <p:cNvSpPr>
            <a:spLocks noGrp="1"/>
          </p:cNvSpPr>
          <p:nvPr>
            <p:ph type="title"/>
          </p:nvPr>
        </p:nvSpPr>
        <p:spPr/>
        <p:txBody>
          <a:bodyPr/>
          <a:lstStyle/>
          <a:p>
            <a:r>
              <a:rPr lang="en-US" dirty="0"/>
              <a:t>Oracle EBS is the Center of Financial Processing </a:t>
            </a:r>
          </a:p>
        </p:txBody>
      </p:sp>
      <p:graphicFrame>
        <p:nvGraphicFramePr>
          <p:cNvPr id="6" name="Content Placeholder 5">
            <a:extLst>
              <a:ext uri="{FF2B5EF4-FFF2-40B4-BE49-F238E27FC236}">
                <a16:creationId xmlns:a16="http://schemas.microsoft.com/office/drawing/2014/main" id="{77B78E09-5024-4238-B137-A25E703FEC14}"/>
              </a:ext>
            </a:extLst>
          </p:cNvPr>
          <p:cNvGraphicFramePr>
            <a:graphicFrameLocks noGrp="1"/>
          </p:cNvGraphicFramePr>
          <p:nvPr>
            <p:ph idx="1"/>
            <p:extLst>
              <p:ext uri="{D42A27DB-BD31-4B8C-83A1-F6EECF244321}">
                <p14:modId xmlns:p14="http://schemas.microsoft.com/office/powerpoint/2010/main" val="18396751"/>
              </p:ext>
            </p:extLst>
          </p:nvPr>
        </p:nvGraphicFramePr>
        <p:xfrm>
          <a:off x="355599" y="926432"/>
          <a:ext cx="11611113" cy="54623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4335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569419D-8ED7-47B8-B3D7-5A6DFE4884EC}"/>
              </a:ext>
            </a:extLst>
          </p:cNvPr>
          <p:cNvSpPr>
            <a:spLocks noGrp="1"/>
          </p:cNvSpPr>
          <p:nvPr>
            <p:ph type="ftr" sz="quarter" idx="11"/>
          </p:nvPr>
        </p:nvSpPr>
        <p:spPr/>
        <p:txBody>
          <a:bodyPr/>
          <a:lstStyle/>
          <a:p>
            <a:r>
              <a:rPr lang="en-US"/>
              <a:t>Oracle EBS 12.2 Cutover and Outage Plan, v0.10 Update</a:t>
            </a:r>
            <a:endParaRPr lang="en-US" dirty="0"/>
          </a:p>
        </p:txBody>
      </p:sp>
      <p:sp>
        <p:nvSpPr>
          <p:cNvPr id="3" name="Slide Number Placeholder 2">
            <a:extLst>
              <a:ext uri="{FF2B5EF4-FFF2-40B4-BE49-F238E27FC236}">
                <a16:creationId xmlns:a16="http://schemas.microsoft.com/office/drawing/2014/main" id="{2E6401E3-CB4F-470D-8FD0-4D0836DFD0D9}"/>
              </a:ext>
            </a:extLst>
          </p:cNvPr>
          <p:cNvSpPr>
            <a:spLocks noGrp="1"/>
          </p:cNvSpPr>
          <p:nvPr>
            <p:ph type="sldNum" sz="quarter" idx="12"/>
          </p:nvPr>
        </p:nvSpPr>
        <p:spPr/>
        <p:txBody>
          <a:bodyPr/>
          <a:lstStyle/>
          <a:p>
            <a:r>
              <a:rPr lang="en-US" dirty="0">
                <a:cs typeface="Arial" panose="020B0604020202020204" pitchFamily="34" charset="0"/>
              </a:rPr>
              <a:t>0</a:t>
            </a:r>
            <a:fld id="{96D00113-6CEB-874B-B511-9C45922E8F40}" type="slidenum">
              <a:rPr lang="en-US" smtClean="0">
                <a:cs typeface="Arial" panose="020B0604020202020204" pitchFamily="34" charset="0"/>
              </a:rPr>
              <a:pPr/>
              <a:t>7</a:t>
            </a:fld>
            <a:endParaRPr lang="en-US" dirty="0">
              <a:cs typeface="Arial" panose="020B0604020202020204" pitchFamily="34" charset="0"/>
            </a:endParaRPr>
          </a:p>
        </p:txBody>
      </p:sp>
      <p:sp>
        <p:nvSpPr>
          <p:cNvPr id="4" name="Title 3">
            <a:extLst>
              <a:ext uri="{FF2B5EF4-FFF2-40B4-BE49-F238E27FC236}">
                <a16:creationId xmlns:a16="http://schemas.microsoft.com/office/drawing/2014/main" id="{0F388450-7CE5-40FA-99B4-68E07A49B6D9}"/>
              </a:ext>
            </a:extLst>
          </p:cNvPr>
          <p:cNvSpPr>
            <a:spLocks noGrp="1"/>
          </p:cNvSpPr>
          <p:nvPr>
            <p:ph type="title"/>
          </p:nvPr>
        </p:nvSpPr>
        <p:spPr>
          <a:xfrm>
            <a:off x="355600" y="255742"/>
            <a:ext cx="11400512" cy="606897"/>
          </a:xfrm>
        </p:spPr>
        <p:txBody>
          <a:bodyPr/>
          <a:lstStyle/>
          <a:p>
            <a:r>
              <a:rPr lang="en-US" dirty="0"/>
              <a:t>High-level System Impact Map</a:t>
            </a:r>
          </a:p>
        </p:txBody>
      </p:sp>
      <p:sp>
        <p:nvSpPr>
          <p:cNvPr id="5" name="Content Placeholder 4">
            <a:extLst>
              <a:ext uri="{FF2B5EF4-FFF2-40B4-BE49-F238E27FC236}">
                <a16:creationId xmlns:a16="http://schemas.microsoft.com/office/drawing/2014/main" id="{1106E0C9-A6CF-460E-8E73-F9C4EF0015A5}"/>
              </a:ext>
            </a:extLst>
          </p:cNvPr>
          <p:cNvSpPr>
            <a:spLocks noGrp="1"/>
          </p:cNvSpPr>
          <p:nvPr>
            <p:ph idx="1"/>
          </p:nvPr>
        </p:nvSpPr>
        <p:spPr>
          <a:xfrm>
            <a:off x="355600" y="1104900"/>
            <a:ext cx="11531600" cy="5345230"/>
          </a:xfrm>
        </p:spPr>
        <p:txBody>
          <a:bodyPr vert="horz" lIns="91440" tIns="45720" rIns="91440" bIns="45720" rtlCol="0" anchor="t">
            <a:normAutofit/>
          </a:bodyPr>
          <a:lstStyle/>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2">
              <a:defRPr/>
            </a:pPr>
            <a:endParaRPr lang="en-US" sz="1600" dirty="0">
              <a:solidFill>
                <a:srgbClr val="1E1E1E"/>
              </a:solidFill>
              <a:highlight>
                <a:srgbClr val="C0C0C0"/>
              </a:highlight>
              <a:latin typeface="Arial" panose="020B0604020202020204"/>
            </a:endParaRPr>
          </a:p>
          <a:p>
            <a:pPr lvl="1">
              <a:defRPr/>
            </a:pPr>
            <a:endParaRPr lang="en-US" dirty="0">
              <a:solidFill>
                <a:srgbClr val="1E1E1E"/>
              </a:solidFill>
              <a:latin typeface="Arial" panose="020B0604020202020204"/>
            </a:endParaRPr>
          </a:p>
        </p:txBody>
      </p:sp>
      <p:graphicFrame>
        <p:nvGraphicFramePr>
          <p:cNvPr id="6" name="Table 6">
            <a:extLst>
              <a:ext uri="{FF2B5EF4-FFF2-40B4-BE49-F238E27FC236}">
                <a16:creationId xmlns:a16="http://schemas.microsoft.com/office/drawing/2014/main" id="{76FD5418-92DB-4526-A3E1-D1E961CA477A}"/>
              </a:ext>
            </a:extLst>
          </p:cNvPr>
          <p:cNvGraphicFramePr>
            <a:graphicFrameLocks noGrp="1"/>
          </p:cNvGraphicFramePr>
          <p:nvPr>
            <p:extLst>
              <p:ext uri="{D42A27DB-BD31-4B8C-83A1-F6EECF244321}">
                <p14:modId xmlns:p14="http://schemas.microsoft.com/office/powerpoint/2010/main" val="702108962"/>
              </p:ext>
            </p:extLst>
          </p:nvPr>
        </p:nvGraphicFramePr>
        <p:xfrm>
          <a:off x="378459" y="858539"/>
          <a:ext cx="11522288" cy="5241376"/>
        </p:xfrm>
        <a:graphic>
          <a:graphicData uri="http://schemas.openxmlformats.org/drawingml/2006/table">
            <a:tbl>
              <a:tblPr firstRow="1" bandRow="1">
                <a:tableStyleId>{5C22544A-7EE6-4342-B048-85BDC9FD1C3A}</a:tableStyleId>
              </a:tblPr>
              <a:tblGrid>
                <a:gridCol w="2081572">
                  <a:extLst>
                    <a:ext uri="{9D8B030D-6E8A-4147-A177-3AD203B41FA5}">
                      <a16:colId xmlns:a16="http://schemas.microsoft.com/office/drawing/2014/main" val="3259475480"/>
                    </a:ext>
                  </a:extLst>
                </a:gridCol>
                <a:gridCol w="1262462">
                  <a:extLst>
                    <a:ext uri="{9D8B030D-6E8A-4147-A177-3AD203B41FA5}">
                      <a16:colId xmlns:a16="http://schemas.microsoft.com/office/drawing/2014/main" val="3557266962"/>
                    </a:ext>
                  </a:extLst>
                </a:gridCol>
                <a:gridCol w="6875188">
                  <a:extLst>
                    <a:ext uri="{9D8B030D-6E8A-4147-A177-3AD203B41FA5}">
                      <a16:colId xmlns:a16="http://schemas.microsoft.com/office/drawing/2014/main" val="2983045216"/>
                    </a:ext>
                  </a:extLst>
                </a:gridCol>
                <a:gridCol w="1303066">
                  <a:extLst>
                    <a:ext uri="{9D8B030D-6E8A-4147-A177-3AD203B41FA5}">
                      <a16:colId xmlns:a16="http://schemas.microsoft.com/office/drawing/2014/main" val="505400642"/>
                    </a:ext>
                  </a:extLst>
                </a:gridCol>
              </a:tblGrid>
              <a:tr h="3950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bg2"/>
                          </a:solidFill>
                        </a:rPr>
                        <a:t>System</a:t>
                      </a:r>
                    </a:p>
                  </a:txBody>
                  <a:tcPr marL="45720" marR="45720"/>
                </a:tc>
                <a:tc>
                  <a:txBody>
                    <a:bodyPr/>
                    <a:lstStyle/>
                    <a:p>
                      <a:pPr algn="ctr"/>
                      <a:r>
                        <a:rPr lang="en-US" sz="1400" dirty="0">
                          <a:solidFill>
                            <a:schemeClr val="bg2"/>
                          </a:solidFill>
                        </a:rPr>
                        <a:t>Availability</a:t>
                      </a:r>
                    </a:p>
                  </a:txBody>
                  <a:tcPr marL="45720" marR="45720"/>
                </a:tc>
                <a:tc>
                  <a:txBody>
                    <a:bodyPr/>
                    <a:lstStyle/>
                    <a:p>
                      <a:r>
                        <a:rPr lang="en-US" sz="1400" dirty="0">
                          <a:solidFill>
                            <a:schemeClr val="bg2"/>
                          </a:solidFill>
                        </a:rPr>
                        <a:t>Comments / Notes </a:t>
                      </a:r>
                    </a:p>
                  </a:txBody>
                  <a:tcPr marL="45720" marR="45720"/>
                </a:tc>
                <a:tc>
                  <a:txBody>
                    <a:bodyPr/>
                    <a:lstStyle/>
                    <a:p>
                      <a:r>
                        <a:rPr lang="en-US" sz="1400" dirty="0">
                          <a:solidFill>
                            <a:schemeClr val="bg2"/>
                          </a:solidFill>
                        </a:rPr>
                        <a:t>Detail </a:t>
                      </a:r>
                      <a:r>
                        <a:rPr lang="en-US" sz="1400">
                          <a:solidFill>
                            <a:schemeClr val="bg2"/>
                          </a:solidFill>
                        </a:rPr>
                        <a:t>slide #</a:t>
                      </a:r>
                      <a:endParaRPr lang="en-US" sz="1400" dirty="0">
                        <a:solidFill>
                          <a:schemeClr val="bg2"/>
                        </a:solidFill>
                      </a:endParaRPr>
                    </a:p>
                  </a:txBody>
                  <a:tcPr marL="45720" marR="45720"/>
                </a:tc>
                <a:extLst>
                  <a:ext uri="{0D108BD9-81ED-4DB2-BD59-A6C34878D82A}">
                    <a16:rowId xmlns:a16="http://schemas.microsoft.com/office/drawing/2014/main" val="408375170"/>
                  </a:ext>
                </a:extLst>
              </a:tr>
              <a:tr h="395056">
                <a:tc>
                  <a:txBody>
                    <a:bodyPr/>
                    <a:lstStyle/>
                    <a:p>
                      <a:r>
                        <a:rPr lang="en-US" sz="1200" dirty="0"/>
                        <a:t>Oracle EBS/Financials </a:t>
                      </a:r>
                    </a:p>
                  </a:txBody>
                  <a:tcPr marL="45720" marR="45720" anchor="ctr"/>
                </a:tc>
                <a:tc>
                  <a:txBody>
                    <a:bodyPr/>
                    <a:lstStyle/>
                    <a:p>
                      <a:pPr algn="ctr"/>
                      <a:r>
                        <a:rPr lang="en-US" sz="1200" dirty="0"/>
                        <a:t>None</a:t>
                      </a:r>
                    </a:p>
                  </a:txBody>
                  <a:tcPr marL="45720" marR="45720" anchor="ctr"/>
                </a:tc>
                <a:tc>
                  <a:txBody>
                    <a:bodyPr/>
                    <a:lstStyle/>
                    <a:p>
                      <a:r>
                        <a:rPr lang="en-US" sz="1200" b="1" dirty="0">
                          <a:solidFill>
                            <a:srgbClr val="0070C0"/>
                          </a:solidFill>
                        </a:rPr>
                        <a:t>No outgoing feeds during the outage; incoming feeds sent during the outage will be processed prior to Monday. Normal processing resumes on Monday 4/24. </a:t>
                      </a:r>
                    </a:p>
                  </a:txBody>
                  <a:tcPr marL="45720" marR="45720" anchor="ctr"/>
                </a:tc>
                <a:tc>
                  <a:txBody>
                    <a:bodyPr/>
                    <a:lstStyle/>
                    <a:p>
                      <a:r>
                        <a:rPr lang="en-US" sz="1200" dirty="0"/>
                        <a:t>8-12</a:t>
                      </a:r>
                    </a:p>
                  </a:txBody>
                  <a:tcPr marL="45720" marR="45720" anchor="ctr"/>
                </a:tc>
                <a:extLst>
                  <a:ext uri="{0D108BD9-81ED-4DB2-BD59-A6C34878D82A}">
                    <a16:rowId xmlns:a16="http://schemas.microsoft.com/office/drawing/2014/main" val="1769745074"/>
                  </a:ext>
                </a:extLst>
              </a:tr>
              <a:tr h="274320">
                <a:tc>
                  <a:txBody>
                    <a:bodyPr/>
                    <a:lstStyle/>
                    <a:p>
                      <a:r>
                        <a:rPr lang="en-US" sz="1200" dirty="0"/>
                        <a:t>B2P </a:t>
                      </a:r>
                    </a:p>
                  </a:txBody>
                  <a:tcPr marL="45720" marR="45720" anchor="ctr"/>
                </a:tc>
                <a:tc>
                  <a:txBody>
                    <a:bodyPr/>
                    <a:lstStyle/>
                    <a:p>
                      <a:pPr algn="ctr"/>
                      <a:r>
                        <a:rPr lang="en-US" sz="1200" dirty="0"/>
                        <a:t>None</a:t>
                      </a:r>
                    </a:p>
                  </a:txBody>
                  <a:tcPr marL="45720" marR="45720" anchor="ctr"/>
                </a:tc>
                <a:tc>
                  <a:txBody>
                    <a:bodyPr/>
                    <a:lstStyle/>
                    <a:p>
                      <a:r>
                        <a:rPr lang="en-US" sz="1200" dirty="0"/>
                        <a:t>System is unavailable; see slide #13 for details</a:t>
                      </a:r>
                    </a:p>
                  </a:txBody>
                  <a:tcPr marL="45720" marR="45720" anchor="ctr"/>
                </a:tc>
                <a:tc>
                  <a:txBody>
                    <a:bodyPr/>
                    <a:lstStyle/>
                    <a:p>
                      <a:r>
                        <a:rPr lang="en-US" sz="1200" dirty="0"/>
                        <a:t>13</a:t>
                      </a:r>
                    </a:p>
                  </a:txBody>
                  <a:tcPr marL="45720" marR="45720" anchor="ctr"/>
                </a:tc>
                <a:extLst>
                  <a:ext uri="{0D108BD9-81ED-4DB2-BD59-A6C34878D82A}">
                    <a16:rowId xmlns:a16="http://schemas.microsoft.com/office/drawing/2014/main" val="3409913263"/>
                  </a:ext>
                </a:extLst>
              </a:tr>
              <a:tr h="395056">
                <a:tc>
                  <a:txBody>
                    <a:bodyPr/>
                    <a:lstStyle/>
                    <a:p>
                      <a:r>
                        <a:rPr lang="en-US" sz="1200" dirty="0"/>
                        <a:t>Financials Data Warehouse</a:t>
                      </a:r>
                    </a:p>
                  </a:txBody>
                  <a:tcPr marL="45720" marR="457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Partial</a:t>
                      </a:r>
                    </a:p>
                  </a:txBody>
                  <a:tcPr marL="45720" marR="4572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Available Wed-Fri with data as of Monday 4/17. Partial due to system not available on Sat-Sun. No impact to HR data and QlikView. </a:t>
                      </a:r>
                    </a:p>
                  </a:txBody>
                  <a:tcPr marL="45720" marR="45720" anchor="ctr"/>
                </a:tc>
                <a:tc>
                  <a:txBody>
                    <a:bodyPr/>
                    <a:lstStyle/>
                    <a:p>
                      <a:r>
                        <a:rPr lang="en-US" sz="1200" dirty="0"/>
                        <a:t>14</a:t>
                      </a:r>
                    </a:p>
                  </a:txBody>
                  <a:tcPr marL="45720" marR="45720" anchor="ctr"/>
                </a:tc>
                <a:extLst>
                  <a:ext uri="{0D108BD9-81ED-4DB2-BD59-A6C34878D82A}">
                    <a16:rowId xmlns:a16="http://schemas.microsoft.com/office/drawing/2014/main" val="3682300755"/>
                  </a:ext>
                </a:extLst>
              </a:tr>
              <a:tr h="2743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Card Processing (PCard)</a:t>
                      </a:r>
                    </a:p>
                  </a:txBody>
                  <a:tcPr marL="45720" marR="457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Partial</a:t>
                      </a:r>
                    </a:p>
                  </a:txBody>
                  <a:tcPr marL="45720" marR="45720" anchor="ctr"/>
                </a:tc>
                <a:tc>
                  <a:txBody>
                    <a:bodyPr/>
                    <a:lstStyle/>
                    <a:p>
                      <a:r>
                        <a:rPr lang="en-US" sz="1200" dirty="0"/>
                        <a:t>See detail slide #15</a:t>
                      </a:r>
                    </a:p>
                  </a:txBody>
                  <a:tcPr marL="45720" marR="45720" anchor="ctr"/>
                </a:tc>
                <a:tc>
                  <a:txBody>
                    <a:bodyPr/>
                    <a:lstStyle/>
                    <a:p>
                      <a:r>
                        <a:rPr lang="en-US" sz="1200" dirty="0"/>
                        <a:t>15</a:t>
                      </a:r>
                    </a:p>
                  </a:txBody>
                  <a:tcPr marL="45720" marR="45720" anchor="ctr"/>
                </a:tc>
                <a:extLst>
                  <a:ext uri="{0D108BD9-81ED-4DB2-BD59-A6C34878D82A}">
                    <a16:rowId xmlns:a16="http://schemas.microsoft.com/office/drawing/2014/main" val="4105743566"/>
                  </a:ext>
                </a:extLst>
              </a:tr>
              <a:tr h="274320">
                <a:tc>
                  <a:txBody>
                    <a:bodyPr/>
                    <a:lstStyle/>
                    <a:p>
                      <a:r>
                        <a:rPr lang="en-US" sz="1200" dirty="0"/>
                        <a:t>Concur (T&amp;E)</a:t>
                      </a:r>
                    </a:p>
                  </a:txBody>
                  <a:tcPr marL="45720" marR="457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Partial</a:t>
                      </a:r>
                    </a:p>
                  </a:txBody>
                  <a:tcPr marL="45720" marR="45720" anchor="ctr"/>
                </a:tc>
                <a:tc>
                  <a:txBody>
                    <a:bodyPr/>
                    <a:lstStyle/>
                    <a:p>
                      <a:r>
                        <a:rPr lang="en-US" sz="1200" dirty="0"/>
                        <a:t>See detail slide #15</a:t>
                      </a:r>
                    </a:p>
                  </a:txBody>
                  <a:tcPr marL="45720" marR="45720" anchor="ctr"/>
                </a:tc>
                <a:tc>
                  <a:txBody>
                    <a:bodyPr/>
                    <a:lstStyle/>
                    <a:p>
                      <a:r>
                        <a:rPr lang="en-US" sz="1200" dirty="0"/>
                        <a:t>15</a:t>
                      </a:r>
                    </a:p>
                  </a:txBody>
                  <a:tcPr marL="45720" marR="45720" anchor="ctr"/>
                </a:tc>
                <a:extLst>
                  <a:ext uri="{0D108BD9-81ED-4DB2-BD59-A6C34878D82A}">
                    <a16:rowId xmlns:a16="http://schemas.microsoft.com/office/drawing/2014/main" val="3222031551"/>
                  </a:ext>
                </a:extLst>
              </a:tr>
              <a:tr h="274320">
                <a:tc>
                  <a:txBody>
                    <a:bodyPr/>
                    <a:lstStyle/>
                    <a:p>
                      <a:r>
                        <a:rPr lang="en-US" sz="1200" dirty="0"/>
                        <a:t>HART </a:t>
                      </a:r>
                    </a:p>
                  </a:txBody>
                  <a:tcPr marL="45720" marR="457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Available</a:t>
                      </a:r>
                    </a:p>
                  </a:txBody>
                  <a:tcPr marL="45720" marR="4572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See detail slide #16</a:t>
                      </a:r>
                    </a:p>
                  </a:txBody>
                  <a:tcPr marL="45720" marR="4572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16</a:t>
                      </a:r>
                    </a:p>
                  </a:txBody>
                  <a:tcPr marL="45720" marR="45720" anchor="ctr"/>
                </a:tc>
                <a:extLst>
                  <a:ext uri="{0D108BD9-81ED-4DB2-BD59-A6C34878D82A}">
                    <a16:rowId xmlns:a16="http://schemas.microsoft.com/office/drawing/2014/main" val="4219357744"/>
                  </a:ext>
                </a:extLst>
              </a:tr>
              <a:tr h="274320">
                <a:tc>
                  <a:txBody>
                    <a:bodyPr/>
                    <a:lstStyle/>
                    <a:p>
                      <a:r>
                        <a:rPr lang="en-US" sz="1200" dirty="0"/>
                        <a:t>Sponsored Research</a:t>
                      </a:r>
                    </a:p>
                  </a:txBody>
                  <a:tcPr marL="45720" marR="457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Available</a:t>
                      </a:r>
                    </a:p>
                  </a:txBody>
                  <a:tcPr marL="45720" marR="4572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Data updated as of Monday 4/17. Includes GMAS, PI Dashboard and eCRT</a:t>
                      </a:r>
                    </a:p>
                  </a:txBody>
                  <a:tcPr marL="45720" marR="45720" anchor="ctr"/>
                </a:tc>
                <a:tc>
                  <a:txBody>
                    <a:bodyPr/>
                    <a:lstStyle/>
                    <a:p>
                      <a:r>
                        <a:rPr lang="en-US" sz="1200" dirty="0"/>
                        <a:t>17</a:t>
                      </a:r>
                    </a:p>
                  </a:txBody>
                  <a:tcPr marL="45720" marR="45720" anchor="ctr"/>
                </a:tc>
                <a:extLst>
                  <a:ext uri="{0D108BD9-81ED-4DB2-BD59-A6C34878D82A}">
                    <a16:rowId xmlns:a16="http://schemas.microsoft.com/office/drawing/2014/main" val="2455585401"/>
                  </a:ext>
                </a:extLst>
              </a:tr>
              <a:tr h="2743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HR Systems</a:t>
                      </a:r>
                      <a:endParaRPr lang="en-US" sz="1200" dirty="0">
                        <a:highlight>
                          <a:srgbClr val="FFFF00"/>
                        </a:highlight>
                      </a:endParaRPr>
                    </a:p>
                  </a:txBody>
                  <a:tcPr marL="45720" marR="457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Available</a:t>
                      </a:r>
                    </a:p>
                  </a:txBody>
                  <a:tcPr marL="45720" marR="4572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No costing changes. (Valid strings created but never used will work).</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See additional slide for details on Aurora, Harvard Training Portal, PeopleSoft modules, Wasabi, etc.</a:t>
                      </a:r>
                    </a:p>
                  </a:txBody>
                  <a:tcPr marL="45720" marR="4572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18</a:t>
                      </a:r>
                    </a:p>
                  </a:txBody>
                  <a:tcPr marL="45720" marR="45720" anchor="ctr"/>
                </a:tc>
                <a:extLst>
                  <a:ext uri="{0D108BD9-81ED-4DB2-BD59-A6C34878D82A}">
                    <a16:rowId xmlns:a16="http://schemas.microsoft.com/office/drawing/2014/main" val="2446534562"/>
                  </a:ext>
                </a:extLst>
              </a:tr>
              <a:tr h="2743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my.harvard </a:t>
                      </a:r>
                    </a:p>
                  </a:txBody>
                  <a:tcPr marL="45720" marR="457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Available</a:t>
                      </a:r>
                    </a:p>
                  </a:txBody>
                  <a:tcPr marL="45720" marR="4572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Data updated as of Monday 4/17</a:t>
                      </a:r>
                    </a:p>
                  </a:txBody>
                  <a:tcPr marL="45720" marR="4572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19</a:t>
                      </a:r>
                    </a:p>
                  </a:txBody>
                  <a:tcPr marL="45720" marR="45720" anchor="ctr"/>
                </a:tc>
                <a:extLst>
                  <a:ext uri="{0D108BD9-81ED-4DB2-BD59-A6C34878D82A}">
                    <a16:rowId xmlns:a16="http://schemas.microsoft.com/office/drawing/2014/main" val="1504958853"/>
                  </a:ext>
                </a:extLst>
              </a:tr>
              <a:tr h="274320">
                <a:tc>
                  <a:txBody>
                    <a:bodyPr/>
                    <a:lstStyle/>
                    <a:p>
                      <a:r>
                        <a:rPr lang="en-US" sz="1200" dirty="0"/>
                        <a:t>HUBS</a:t>
                      </a:r>
                    </a:p>
                  </a:txBody>
                  <a:tcPr marL="45720" marR="457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Available</a:t>
                      </a:r>
                    </a:p>
                  </a:txBody>
                  <a:tcPr marL="45720" marR="4572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Actuals as of Monday 4/17, no CCID Validation</a:t>
                      </a:r>
                      <a:endParaRPr lang="en-US" sz="1200" dirty="0">
                        <a:highlight>
                          <a:srgbClr val="FFFF00"/>
                        </a:highlight>
                      </a:endParaRPr>
                    </a:p>
                  </a:txBody>
                  <a:tcPr marL="45720" marR="45720" anchor="ctr"/>
                </a:tc>
                <a:tc>
                  <a:txBody>
                    <a:bodyPr/>
                    <a:lstStyle/>
                    <a:p>
                      <a:r>
                        <a:rPr lang="en-US" sz="1200" dirty="0"/>
                        <a:t>20</a:t>
                      </a:r>
                      <a:endParaRPr lang="en-US" dirty="0"/>
                    </a:p>
                  </a:txBody>
                  <a:tcPr marL="45720" marR="45720" anchor="ctr"/>
                </a:tc>
                <a:extLst>
                  <a:ext uri="{0D108BD9-81ED-4DB2-BD59-A6C34878D82A}">
                    <a16:rowId xmlns:a16="http://schemas.microsoft.com/office/drawing/2014/main" val="3707412558"/>
                  </a:ext>
                </a:extLst>
              </a:tr>
              <a:tr h="274320">
                <a:tc>
                  <a:txBody>
                    <a:bodyPr/>
                    <a:lstStyle/>
                    <a:p>
                      <a:r>
                        <a:rPr lang="en-US" sz="1200" dirty="0"/>
                        <a:t>CPATH</a:t>
                      </a:r>
                    </a:p>
                  </a:txBody>
                  <a:tcPr marL="45720" marR="457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Available</a:t>
                      </a:r>
                    </a:p>
                  </a:txBody>
                  <a:tcPr marL="45720" marR="4572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Data from CAPS as of Tuesday 4/18</a:t>
                      </a:r>
                    </a:p>
                  </a:txBody>
                  <a:tcPr marL="45720" marR="4572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marL="45720" marR="45720" anchor="ctr"/>
                </a:tc>
                <a:extLst>
                  <a:ext uri="{0D108BD9-81ED-4DB2-BD59-A6C34878D82A}">
                    <a16:rowId xmlns:a16="http://schemas.microsoft.com/office/drawing/2014/main" val="3877420126"/>
                  </a:ext>
                </a:extLst>
              </a:tr>
              <a:tr h="2743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Fieldglass</a:t>
                      </a:r>
                    </a:p>
                  </a:txBody>
                  <a:tcPr marL="45720" marR="457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Available</a:t>
                      </a:r>
                    </a:p>
                  </a:txBody>
                  <a:tcPr marL="45720" marR="45720" anchor="ctr"/>
                </a:tc>
                <a:tc>
                  <a:txBody>
                    <a:bodyPr/>
                    <a:lstStyle/>
                    <a:p>
                      <a:r>
                        <a:rPr lang="en-US" sz="1200" dirty="0"/>
                        <a:t>No costing changes</a:t>
                      </a:r>
                    </a:p>
                  </a:txBody>
                  <a:tcPr marL="45720" marR="45720" anchor="ctr"/>
                </a:tc>
                <a:tc>
                  <a:txBody>
                    <a:bodyPr/>
                    <a:lstStyle/>
                    <a:p>
                      <a:endParaRPr lang="en-US" sz="1200" dirty="0">
                        <a:highlight>
                          <a:srgbClr val="FFFF00"/>
                        </a:highlight>
                      </a:endParaRPr>
                    </a:p>
                  </a:txBody>
                  <a:tcPr marL="45720" marR="45720" anchor="ctr"/>
                </a:tc>
                <a:extLst>
                  <a:ext uri="{0D108BD9-81ED-4DB2-BD59-A6C34878D82A}">
                    <a16:rowId xmlns:a16="http://schemas.microsoft.com/office/drawing/2014/main" val="36548635"/>
                  </a:ext>
                </a:extLst>
              </a:tr>
              <a:tr h="274320">
                <a:tc>
                  <a:txBody>
                    <a:bodyPr/>
                    <a:lstStyle/>
                    <a:p>
                      <a:r>
                        <a:rPr lang="en-US" sz="1200" dirty="0"/>
                        <a:t>TouchNet ECommerce</a:t>
                      </a:r>
                    </a:p>
                  </a:txBody>
                  <a:tcPr marL="45720" marR="457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Available</a:t>
                      </a:r>
                    </a:p>
                  </a:txBody>
                  <a:tcPr marL="45720" marR="45720" anchor="ctr"/>
                </a:tc>
                <a:tc>
                  <a:txBody>
                    <a:bodyPr/>
                    <a:lstStyle/>
                    <a:p>
                      <a:endParaRPr lang="en-US" sz="1200" dirty="0"/>
                    </a:p>
                  </a:txBody>
                  <a:tcPr marL="45720" marR="45720" anchor="ctr"/>
                </a:tc>
                <a:tc>
                  <a:txBody>
                    <a:bodyPr/>
                    <a:lstStyle/>
                    <a:p>
                      <a:endParaRPr lang="en-US" sz="1200" dirty="0"/>
                    </a:p>
                  </a:txBody>
                  <a:tcPr marL="45720" marR="45720" anchor="ctr"/>
                </a:tc>
                <a:extLst>
                  <a:ext uri="{0D108BD9-81ED-4DB2-BD59-A6C34878D82A}">
                    <a16:rowId xmlns:a16="http://schemas.microsoft.com/office/drawing/2014/main" val="3514181839"/>
                  </a:ext>
                </a:extLst>
              </a:tr>
              <a:tr h="274320">
                <a:tc>
                  <a:txBody>
                    <a:bodyPr/>
                    <a:lstStyle/>
                    <a:p>
                      <a:r>
                        <a:rPr lang="en-US" sz="1200" dirty="0"/>
                        <a:t>ADVANCE</a:t>
                      </a:r>
                    </a:p>
                  </a:txBody>
                  <a:tcPr marL="45720" marR="457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Available</a:t>
                      </a:r>
                    </a:p>
                  </a:txBody>
                  <a:tcPr marL="45720" marR="4572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Files sent to GL during 4/18-4/24 will not be processed.  No new COA information will be available. </a:t>
                      </a:r>
                    </a:p>
                  </a:txBody>
                  <a:tcPr marL="45720" marR="45720" anchor="ctr"/>
                </a:tc>
                <a:tc>
                  <a:txBody>
                    <a:bodyPr/>
                    <a:lstStyle/>
                    <a:p>
                      <a:endParaRPr lang="en-US" sz="1200" dirty="0"/>
                    </a:p>
                  </a:txBody>
                  <a:tcPr marL="45720" marR="45720" anchor="ctr"/>
                </a:tc>
                <a:extLst>
                  <a:ext uri="{0D108BD9-81ED-4DB2-BD59-A6C34878D82A}">
                    <a16:rowId xmlns:a16="http://schemas.microsoft.com/office/drawing/2014/main" val="800365178"/>
                  </a:ext>
                </a:extLst>
              </a:tr>
              <a:tr h="395056">
                <a:tc>
                  <a:txBody>
                    <a:bodyPr/>
                    <a:lstStyle/>
                    <a:p>
                      <a:r>
                        <a:rPr lang="en-US" sz="1200" dirty="0"/>
                        <a:t>Other (Wasabi and School Interfaces) </a:t>
                      </a:r>
                    </a:p>
                  </a:txBody>
                  <a:tcPr marL="45720" marR="457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Available</a:t>
                      </a:r>
                    </a:p>
                  </a:txBody>
                  <a:tcPr marL="45720" marR="4572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No costing changes and no new COA information will be available. Journals transmission will not be available. (interface with other systems besides PeopleSoft)</a:t>
                      </a:r>
                    </a:p>
                  </a:txBody>
                  <a:tcPr marL="45720" marR="45720" anchor="ctr"/>
                </a:tc>
                <a:tc>
                  <a:txBody>
                    <a:bodyPr/>
                    <a:lstStyle/>
                    <a:p>
                      <a:endParaRPr lang="en-US" sz="1200" dirty="0"/>
                    </a:p>
                  </a:txBody>
                  <a:tcPr marL="45720" marR="45720" anchor="ctr"/>
                </a:tc>
                <a:extLst>
                  <a:ext uri="{0D108BD9-81ED-4DB2-BD59-A6C34878D82A}">
                    <a16:rowId xmlns:a16="http://schemas.microsoft.com/office/drawing/2014/main" val="1893675563"/>
                  </a:ext>
                </a:extLst>
              </a:tr>
            </a:tbl>
          </a:graphicData>
        </a:graphic>
      </p:graphicFrame>
    </p:spTree>
    <p:extLst>
      <p:ext uri="{BB962C8B-B14F-4D97-AF65-F5344CB8AC3E}">
        <p14:creationId xmlns:p14="http://schemas.microsoft.com/office/powerpoint/2010/main" val="42610576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C12026-1C9C-E548-9DAA-886375166C49}"/>
              </a:ext>
            </a:extLst>
          </p:cNvPr>
          <p:cNvSpPr>
            <a:spLocks noGrp="1"/>
          </p:cNvSpPr>
          <p:nvPr>
            <p:ph type="title"/>
          </p:nvPr>
        </p:nvSpPr>
        <p:spPr/>
        <p:txBody>
          <a:bodyPr/>
          <a:lstStyle/>
          <a:p>
            <a:r>
              <a:rPr lang="en-US" dirty="0">
                <a:latin typeface="Arial"/>
                <a:cs typeface="Arial"/>
              </a:rPr>
              <a:t>Oracle Outage Impact: Oracle EBS/Financials </a:t>
            </a:r>
            <a:endParaRPr lang="en-US" dirty="0"/>
          </a:p>
        </p:txBody>
      </p:sp>
      <p:sp>
        <p:nvSpPr>
          <p:cNvPr id="5" name="Content Placeholder 4">
            <a:extLst>
              <a:ext uri="{FF2B5EF4-FFF2-40B4-BE49-F238E27FC236}">
                <a16:creationId xmlns:a16="http://schemas.microsoft.com/office/drawing/2014/main" id="{75777DBC-DE8F-9F43-9D10-53F0A06283AD}"/>
              </a:ext>
            </a:extLst>
          </p:cNvPr>
          <p:cNvSpPr>
            <a:spLocks noGrp="1"/>
          </p:cNvSpPr>
          <p:nvPr>
            <p:ph idx="1"/>
          </p:nvPr>
        </p:nvSpPr>
        <p:spPr>
          <a:xfrm>
            <a:off x="355600" y="1104900"/>
            <a:ext cx="11379200" cy="5266212"/>
          </a:xfrm>
        </p:spPr>
        <p:txBody>
          <a:bodyPr vert="horz" lIns="91440" tIns="45720" rIns="91440" bIns="45720" rtlCol="0" anchor="t">
            <a:normAutofit/>
          </a:bodyPr>
          <a:lstStyle/>
          <a:p>
            <a:endParaRPr lang="en-US" dirty="0">
              <a:cs typeface="Arial"/>
            </a:endParaRPr>
          </a:p>
          <a:p>
            <a:endParaRPr lang="en-US" u="sng" dirty="0"/>
          </a:p>
          <a:p>
            <a:endParaRPr lang="en-US" u="sng" dirty="0"/>
          </a:p>
        </p:txBody>
      </p:sp>
      <p:sp>
        <p:nvSpPr>
          <p:cNvPr id="2" name="Footer Placeholder 1">
            <a:extLst>
              <a:ext uri="{FF2B5EF4-FFF2-40B4-BE49-F238E27FC236}">
                <a16:creationId xmlns:a16="http://schemas.microsoft.com/office/drawing/2014/main" id="{F8A3FF52-9B8B-B040-9042-DD76F77A4D2D}"/>
              </a:ext>
            </a:extLst>
          </p:cNvPr>
          <p:cNvSpPr>
            <a:spLocks noGrp="1"/>
          </p:cNvSpPr>
          <p:nvPr>
            <p:ph type="ftr" sz="quarter" idx="11"/>
          </p:nvPr>
        </p:nvSpPr>
        <p:spPr/>
        <p:txBody>
          <a:bodyPr/>
          <a:lstStyle/>
          <a:p>
            <a:r>
              <a:rPr lang="en-US"/>
              <a:t>Oracle EBS 12.2 Cutover and Outage Plan, v0.10 Update</a:t>
            </a:r>
            <a:endParaRPr lang="en-US" dirty="0"/>
          </a:p>
        </p:txBody>
      </p:sp>
      <p:sp>
        <p:nvSpPr>
          <p:cNvPr id="3" name="Slide Number Placeholder 2">
            <a:extLst>
              <a:ext uri="{FF2B5EF4-FFF2-40B4-BE49-F238E27FC236}">
                <a16:creationId xmlns:a16="http://schemas.microsoft.com/office/drawing/2014/main" id="{BC3171C4-A416-5442-A022-0161F33C8657}"/>
              </a:ext>
            </a:extLst>
          </p:cNvPr>
          <p:cNvSpPr>
            <a:spLocks noGrp="1"/>
          </p:cNvSpPr>
          <p:nvPr>
            <p:ph type="sldNum" sz="quarter" idx="12"/>
          </p:nvPr>
        </p:nvSpPr>
        <p:spPr/>
        <p:txBody>
          <a:bodyPr/>
          <a:lstStyle/>
          <a:p>
            <a:r>
              <a:rPr lang="en-US" dirty="0">
                <a:latin typeface="Arial" panose="020B0604020202020204" pitchFamily="34" charset="0"/>
                <a:cs typeface="Arial" panose="020B0604020202020204" pitchFamily="34" charset="0"/>
              </a:rPr>
              <a:t>0</a:t>
            </a:r>
            <a:fld id="{96D00113-6CEB-874B-B511-9C45922E8F40}" type="slidenum">
              <a:rPr lang="en-US" smtClean="0">
                <a:latin typeface="Arial" panose="020B0604020202020204" pitchFamily="34" charset="0"/>
                <a:cs typeface="Arial" panose="020B0604020202020204" pitchFamily="34" charset="0"/>
              </a:rPr>
              <a:pPr/>
              <a:t>8</a:t>
            </a:fld>
            <a:endParaRPr lang="en-US"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3B79D983-3E26-6F7B-F0D4-2F40EC7579F7}"/>
              </a:ext>
            </a:extLst>
          </p:cNvPr>
          <p:cNvSpPr txBox="1"/>
          <p:nvPr/>
        </p:nvSpPr>
        <p:spPr>
          <a:xfrm>
            <a:off x="457200" y="1104900"/>
            <a:ext cx="10717884" cy="45243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The following </a:t>
            </a:r>
            <a:r>
              <a:rPr lang="en-US" b="1" dirty="0"/>
              <a:t>Oracle EBS Financials</a:t>
            </a:r>
            <a:r>
              <a:rPr lang="en-US" dirty="0"/>
              <a:t> modules will be offline:</a:t>
            </a:r>
            <a:endParaRPr lang="en-US" dirty="0">
              <a:cs typeface="Arial"/>
            </a:endParaRPr>
          </a:p>
          <a:p>
            <a:endParaRPr lang="en-US" dirty="0">
              <a:cs typeface="Arial"/>
            </a:endParaRPr>
          </a:p>
          <a:p>
            <a:pPr marL="285750" indent="-285750">
              <a:buFont typeface="Wingdings" panose="05000000000000000000" pitchFamily="2" charset="2"/>
              <a:buChar char="§"/>
            </a:pPr>
            <a:r>
              <a:rPr lang="en-US" dirty="0"/>
              <a:t>Accounts Payable</a:t>
            </a:r>
            <a:endParaRPr lang="en-US" dirty="0">
              <a:cs typeface="Arial"/>
            </a:endParaRPr>
          </a:p>
          <a:p>
            <a:pPr marL="285750" indent="-285750">
              <a:buFont typeface="Wingdings" panose="05000000000000000000" pitchFamily="2" charset="2"/>
              <a:buChar char="§"/>
            </a:pPr>
            <a:r>
              <a:rPr lang="en-US" dirty="0"/>
              <a:t>Accounts Payable Adjustment Form for Assets</a:t>
            </a:r>
            <a:endParaRPr lang="en-US" dirty="0">
              <a:cs typeface="Arial"/>
            </a:endParaRPr>
          </a:p>
          <a:p>
            <a:pPr marL="285750" indent="-285750">
              <a:buFont typeface="Wingdings" panose="05000000000000000000" pitchFamily="2" charset="2"/>
              <a:buChar char="§"/>
            </a:pPr>
            <a:r>
              <a:rPr lang="en-US" dirty="0"/>
              <a:t>Accounts Receivable - </a:t>
            </a:r>
            <a:r>
              <a:rPr lang="en-US" i="1" dirty="0"/>
              <a:t>(see details on slide #11)</a:t>
            </a:r>
            <a:endParaRPr lang="en-US" i="1" dirty="0">
              <a:cs typeface="Arial"/>
            </a:endParaRPr>
          </a:p>
          <a:p>
            <a:pPr marL="285750" indent="-285750">
              <a:buFont typeface="Wingdings" panose="05000000000000000000" pitchFamily="2" charset="2"/>
              <a:buChar char="§"/>
            </a:pPr>
            <a:r>
              <a:rPr lang="en-US" dirty="0"/>
              <a:t>CAPS</a:t>
            </a:r>
            <a:endParaRPr lang="en-US" dirty="0">
              <a:cs typeface="Arial"/>
            </a:endParaRPr>
          </a:p>
          <a:p>
            <a:pPr marL="285750" indent="-285750">
              <a:buFont typeface="Wingdings" panose="05000000000000000000" pitchFamily="2" charset="2"/>
              <a:buChar char="§"/>
            </a:pPr>
            <a:r>
              <a:rPr lang="en-US" dirty="0"/>
              <a:t>Cash Management (CMRA)</a:t>
            </a:r>
            <a:endParaRPr lang="en-US" dirty="0">
              <a:cs typeface="Arial"/>
            </a:endParaRPr>
          </a:p>
          <a:p>
            <a:pPr marL="285750" indent="-285750">
              <a:buFont typeface="Wingdings" panose="05000000000000000000" pitchFamily="2" charset="2"/>
              <a:buChar char="§"/>
            </a:pPr>
            <a:r>
              <a:rPr lang="en-US" dirty="0"/>
              <a:t>Chart Security Maintenance Application (CSMA)</a:t>
            </a:r>
            <a:endParaRPr lang="en-US" dirty="0">
              <a:cs typeface="Arial"/>
            </a:endParaRPr>
          </a:p>
          <a:p>
            <a:pPr marL="285750" indent="-285750">
              <a:buFont typeface="Wingdings" panose="05000000000000000000" pitchFamily="2" charset="2"/>
              <a:buChar char="§"/>
            </a:pPr>
            <a:r>
              <a:rPr lang="en-US" dirty="0"/>
              <a:t>Chart of Accounts (COA) - </a:t>
            </a:r>
            <a:r>
              <a:rPr lang="en-US" i="1" dirty="0"/>
              <a:t>(see details on slide #9) </a:t>
            </a:r>
          </a:p>
          <a:p>
            <a:pPr marL="285750" indent="-285750">
              <a:buFont typeface="Wingdings" panose="05000000000000000000" pitchFamily="2" charset="2"/>
              <a:buChar char="§"/>
            </a:pPr>
            <a:r>
              <a:rPr lang="en-US" dirty="0"/>
              <a:t>Fixed Assets - </a:t>
            </a:r>
            <a:r>
              <a:rPr lang="en-US" i="1" dirty="0"/>
              <a:t>(see details on slide #12)</a:t>
            </a:r>
            <a:endParaRPr lang="en-US" i="1" dirty="0">
              <a:cs typeface="Arial"/>
            </a:endParaRPr>
          </a:p>
          <a:p>
            <a:pPr marL="285750" indent="-285750">
              <a:buFont typeface="Wingdings" panose="05000000000000000000" pitchFamily="2" charset="2"/>
              <a:buChar char="§"/>
            </a:pPr>
            <a:r>
              <a:rPr lang="en-US" dirty="0"/>
              <a:t>General Ledger</a:t>
            </a:r>
            <a:endParaRPr lang="en-US" dirty="0">
              <a:cs typeface="Arial"/>
            </a:endParaRPr>
          </a:p>
          <a:p>
            <a:pPr marL="285750" indent="-285750">
              <a:buFont typeface="Wingdings" panose="05000000000000000000" pitchFamily="2" charset="2"/>
              <a:buChar char="§"/>
            </a:pPr>
            <a:r>
              <a:rPr lang="en-US" dirty="0"/>
              <a:t>GL-PCR</a:t>
            </a:r>
            <a:endParaRPr lang="en-US" dirty="0">
              <a:cs typeface="Arial"/>
            </a:endParaRPr>
          </a:p>
          <a:p>
            <a:pPr marL="285750" indent="-285750">
              <a:buFont typeface="Wingdings" panose="05000000000000000000" pitchFamily="2" charset="2"/>
              <a:buChar char="§"/>
            </a:pPr>
            <a:r>
              <a:rPr lang="en-US" dirty="0">
                <a:cs typeface="Arial"/>
              </a:rPr>
              <a:t>iPro Requisition History Inquiry</a:t>
            </a:r>
          </a:p>
          <a:p>
            <a:pPr marL="285750" indent="-285750">
              <a:buFont typeface="Wingdings" panose="05000000000000000000" pitchFamily="2" charset="2"/>
              <a:buChar char="§"/>
            </a:pPr>
            <a:r>
              <a:rPr lang="en-US" dirty="0">
                <a:ea typeface="+mn-lt"/>
                <a:cs typeface="+mn-lt"/>
              </a:rPr>
              <a:t>iReceivables &amp; Collections</a:t>
            </a:r>
          </a:p>
          <a:p>
            <a:pPr marL="285750" indent="-285750">
              <a:buFont typeface="Wingdings" panose="05000000000000000000" pitchFamily="2" charset="2"/>
              <a:buChar char="§"/>
            </a:pPr>
            <a:r>
              <a:rPr lang="en-US" dirty="0"/>
              <a:t>Web ADI</a:t>
            </a:r>
            <a:endParaRPr lang="en-US" dirty="0">
              <a:cs typeface="Arial"/>
            </a:endParaRPr>
          </a:p>
          <a:p>
            <a:pPr marL="285750" indent="-285750">
              <a:buFont typeface="Wingdings" panose="05000000000000000000" pitchFamily="2" charset="2"/>
              <a:buChar char="§"/>
            </a:pPr>
            <a:r>
              <a:rPr lang="en-US" dirty="0">
                <a:cs typeface="Arial"/>
              </a:rPr>
              <a:t>Web Reimbursement History Inquiry</a:t>
            </a:r>
          </a:p>
        </p:txBody>
      </p:sp>
    </p:spTree>
    <p:extLst>
      <p:ext uri="{BB962C8B-B14F-4D97-AF65-F5344CB8AC3E}">
        <p14:creationId xmlns:p14="http://schemas.microsoft.com/office/powerpoint/2010/main" val="320073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C12026-1C9C-E548-9DAA-886375166C49}"/>
              </a:ext>
            </a:extLst>
          </p:cNvPr>
          <p:cNvSpPr>
            <a:spLocks noGrp="1"/>
          </p:cNvSpPr>
          <p:nvPr>
            <p:ph type="title"/>
          </p:nvPr>
        </p:nvSpPr>
        <p:spPr>
          <a:xfrm>
            <a:off x="355600" y="255742"/>
            <a:ext cx="11400512" cy="606897"/>
          </a:xfrm>
        </p:spPr>
        <p:txBody>
          <a:bodyPr/>
          <a:lstStyle/>
          <a:p>
            <a:r>
              <a:rPr lang="en-US" i="1">
                <a:latin typeface="Arial"/>
                <a:cs typeface="Arial"/>
              </a:rPr>
              <a:t>Oracle Out</a:t>
            </a:r>
            <a:r>
              <a:rPr lang="en-US" dirty="0">
                <a:latin typeface="Arial"/>
                <a:cs typeface="Arial"/>
              </a:rPr>
              <a:t>age Impact: Oracle EBS/Financials - Chart Validation</a:t>
            </a:r>
            <a:endParaRPr lang="en-US" dirty="0"/>
          </a:p>
        </p:txBody>
      </p:sp>
      <p:sp>
        <p:nvSpPr>
          <p:cNvPr id="5" name="Content Placeholder 4">
            <a:extLst>
              <a:ext uri="{FF2B5EF4-FFF2-40B4-BE49-F238E27FC236}">
                <a16:creationId xmlns:a16="http://schemas.microsoft.com/office/drawing/2014/main" id="{75777DBC-DE8F-9F43-9D10-53F0A06283AD}"/>
              </a:ext>
            </a:extLst>
          </p:cNvPr>
          <p:cNvSpPr>
            <a:spLocks noGrp="1"/>
          </p:cNvSpPr>
          <p:nvPr>
            <p:ph idx="1"/>
          </p:nvPr>
        </p:nvSpPr>
        <p:spPr>
          <a:xfrm>
            <a:off x="355600" y="1104900"/>
            <a:ext cx="11379200" cy="5266212"/>
          </a:xfrm>
        </p:spPr>
        <p:txBody>
          <a:bodyPr vert="horz" lIns="91440" tIns="45720" rIns="91440" bIns="45720" rtlCol="0" anchor="t">
            <a:normAutofit/>
          </a:bodyPr>
          <a:lstStyle/>
          <a:p>
            <a:endParaRPr lang="en-US" dirty="0">
              <a:cs typeface="Arial"/>
            </a:endParaRPr>
          </a:p>
          <a:p>
            <a:endParaRPr lang="en-US" u="sng" dirty="0"/>
          </a:p>
          <a:p>
            <a:endParaRPr lang="en-US" u="sng" dirty="0"/>
          </a:p>
        </p:txBody>
      </p:sp>
      <p:sp>
        <p:nvSpPr>
          <p:cNvPr id="2" name="Footer Placeholder 1">
            <a:extLst>
              <a:ext uri="{FF2B5EF4-FFF2-40B4-BE49-F238E27FC236}">
                <a16:creationId xmlns:a16="http://schemas.microsoft.com/office/drawing/2014/main" id="{F8A3FF52-9B8B-B040-9042-DD76F77A4D2D}"/>
              </a:ext>
            </a:extLst>
          </p:cNvPr>
          <p:cNvSpPr>
            <a:spLocks noGrp="1"/>
          </p:cNvSpPr>
          <p:nvPr>
            <p:ph type="ftr" sz="quarter" idx="11"/>
          </p:nvPr>
        </p:nvSpPr>
        <p:spPr/>
        <p:txBody>
          <a:bodyPr/>
          <a:lstStyle/>
          <a:p>
            <a:r>
              <a:rPr lang="en-US"/>
              <a:t>Oracle EBS 12.2 Cutover and Outage Plan, v0.10 Update</a:t>
            </a:r>
            <a:endParaRPr lang="en-US" dirty="0"/>
          </a:p>
        </p:txBody>
      </p:sp>
      <p:sp>
        <p:nvSpPr>
          <p:cNvPr id="3" name="Slide Number Placeholder 2">
            <a:extLst>
              <a:ext uri="{FF2B5EF4-FFF2-40B4-BE49-F238E27FC236}">
                <a16:creationId xmlns:a16="http://schemas.microsoft.com/office/drawing/2014/main" id="{BC3171C4-A416-5442-A022-0161F33C8657}"/>
              </a:ext>
            </a:extLst>
          </p:cNvPr>
          <p:cNvSpPr>
            <a:spLocks noGrp="1"/>
          </p:cNvSpPr>
          <p:nvPr>
            <p:ph type="sldNum" sz="quarter" idx="12"/>
          </p:nvPr>
        </p:nvSpPr>
        <p:spPr/>
        <p:txBody>
          <a:bodyPr/>
          <a:lstStyle/>
          <a:p>
            <a:r>
              <a:rPr lang="en-US" dirty="0">
                <a:latin typeface="Arial" panose="020B0604020202020204" pitchFamily="34" charset="0"/>
                <a:cs typeface="Arial" panose="020B0604020202020204" pitchFamily="34" charset="0"/>
              </a:rPr>
              <a:t>0</a:t>
            </a:r>
            <a:fld id="{96D00113-6CEB-874B-B511-9C45922E8F40}" type="slidenum">
              <a:rPr lang="en-US" smtClean="0">
                <a:latin typeface="Arial" panose="020B0604020202020204" pitchFamily="34" charset="0"/>
                <a:cs typeface="Arial" panose="020B0604020202020204" pitchFamily="34" charset="0"/>
              </a:rPr>
              <a:pPr/>
              <a:t>9</a:t>
            </a:fld>
            <a:endParaRPr lang="en-US"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3B79D983-3E26-6F7B-F0D4-2F40EC7579F7}"/>
              </a:ext>
            </a:extLst>
          </p:cNvPr>
          <p:cNvSpPr txBox="1"/>
          <p:nvPr/>
        </p:nvSpPr>
        <p:spPr>
          <a:xfrm>
            <a:off x="457200" y="1104900"/>
            <a:ext cx="10987548" cy="25940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u="sng" dirty="0"/>
              <a:t>All</a:t>
            </a:r>
            <a:r>
              <a:rPr lang="en-US" b="1" dirty="0"/>
              <a:t> Chart Validation is offline which includes:</a:t>
            </a:r>
          </a:p>
          <a:p>
            <a:pPr marL="285750" indent="-285750">
              <a:buFont typeface="Wingdings" panose="05000000000000000000" pitchFamily="2" charset="2"/>
              <a:buChar char="§"/>
            </a:pPr>
            <a:r>
              <a:rPr lang="en-US" dirty="0"/>
              <a:t>Chart of Accounts (COA) – Batch Validation </a:t>
            </a:r>
          </a:p>
          <a:p>
            <a:pPr marL="285750" indent="-285750">
              <a:buFont typeface="Wingdings" panose="05000000000000000000" pitchFamily="2" charset="2"/>
              <a:buChar char="§"/>
            </a:pPr>
            <a:r>
              <a:rPr lang="en-US" dirty="0"/>
              <a:t>Chart of Accounts (COA) – Web Service / GL Validator </a:t>
            </a:r>
          </a:p>
          <a:p>
            <a:pPr marL="285750" indent="-285750">
              <a:buFont typeface="Wingdings" panose="05000000000000000000" pitchFamily="2" charset="2"/>
              <a:buChar char="§"/>
            </a:pPr>
            <a:r>
              <a:rPr lang="en-US" dirty="0"/>
              <a:t>Chart of Accounts (COA) – Chart Validator Web Page</a:t>
            </a:r>
          </a:p>
          <a:p>
            <a:pPr marL="285750" indent="-285750">
              <a:buFont typeface="Wingdings" panose="05000000000000000000" pitchFamily="2" charset="2"/>
              <a:buChar char="§"/>
            </a:pPr>
            <a:r>
              <a:rPr lang="en-US" dirty="0"/>
              <a:t>Chart of Accounts (COA) – Apigee API</a:t>
            </a:r>
          </a:p>
          <a:p>
            <a:pPr marL="285750" indent="-285750">
              <a:buFont typeface="Wingdings" panose="05000000000000000000" pitchFamily="2" charset="2"/>
              <a:buChar char="§"/>
            </a:pPr>
            <a:endParaRPr lang="en-US" dirty="0">
              <a:cs typeface="Arial"/>
            </a:endParaRPr>
          </a:p>
          <a:p>
            <a:pPr>
              <a:lnSpc>
                <a:spcPct val="90000"/>
              </a:lnSpc>
              <a:spcBef>
                <a:spcPts val="500"/>
              </a:spcBef>
              <a:buSzPct val="120000"/>
              <a:defRPr/>
            </a:pPr>
            <a:r>
              <a:rPr kumimoji="0" lang="en-US" sz="1600" b="1" i="0" u="none" strike="noStrike" kern="1200" cap="none" spc="0" normalizeH="0" baseline="0" noProof="0" dirty="0">
                <a:ln>
                  <a:noFill/>
                </a:ln>
                <a:solidFill>
                  <a:srgbClr val="1E1E1E"/>
                </a:solidFill>
                <a:effectLst/>
                <a:uLnTx/>
                <a:uFillTx/>
                <a:latin typeface="Arial" panose="020B0604020202020204"/>
                <a:ea typeface="+mn-ea"/>
                <a:cs typeface="Arial" panose="020B0604020202020204"/>
              </a:rPr>
              <a:t>Systems using these services need to change their URL to:</a:t>
            </a:r>
          </a:p>
          <a:p>
            <a:pPr marL="285750" indent="-285750">
              <a:buFont typeface="Wingdings" panose="05000000000000000000" pitchFamily="2" charset="2"/>
              <a:buChar char="§"/>
            </a:pPr>
            <a:endParaRPr lang="en-US" dirty="0">
              <a:cs typeface="Arial"/>
            </a:endParaRPr>
          </a:p>
          <a:p>
            <a:endParaRPr lang="en-US" dirty="0">
              <a:cs typeface="Arial"/>
            </a:endParaRPr>
          </a:p>
        </p:txBody>
      </p:sp>
      <p:graphicFrame>
        <p:nvGraphicFramePr>
          <p:cNvPr id="8" name="Table 7">
            <a:extLst>
              <a:ext uri="{FF2B5EF4-FFF2-40B4-BE49-F238E27FC236}">
                <a16:creationId xmlns:a16="http://schemas.microsoft.com/office/drawing/2014/main" id="{60C98A21-154B-F395-E2EA-6A390859E52F}"/>
              </a:ext>
            </a:extLst>
          </p:cNvPr>
          <p:cNvGraphicFramePr>
            <a:graphicFrameLocks noGrp="1"/>
          </p:cNvGraphicFramePr>
          <p:nvPr>
            <p:extLst>
              <p:ext uri="{D42A27DB-BD31-4B8C-83A1-F6EECF244321}">
                <p14:modId xmlns:p14="http://schemas.microsoft.com/office/powerpoint/2010/main" val="1378138692"/>
              </p:ext>
            </p:extLst>
          </p:nvPr>
        </p:nvGraphicFramePr>
        <p:xfrm>
          <a:off x="457200" y="3448104"/>
          <a:ext cx="10779337" cy="2653394"/>
        </p:xfrm>
        <a:graphic>
          <a:graphicData uri="http://schemas.openxmlformats.org/drawingml/2006/table">
            <a:tbl>
              <a:tblPr firstRow="1" firstCol="1" bandRow="1"/>
              <a:tblGrid>
                <a:gridCol w="1464860">
                  <a:extLst>
                    <a:ext uri="{9D8B030D-6E8A-4147-A177-3AD203B41FA5}">
                      <a16:colId xmlns:a16="http://schemas.microsoft.com/office/drawing/2014/main" val="2994103975"/>
                    </a:ext>
                  </a:extLst>
                </a:gridCol>
                <a:gridCol w="1757238">
                  <a:extLst>
                    <a:ext uri="{9D8B030D-6E8A-4147-A177-3AD203B41FA5}">
                      <a16:colId xmlns:a16="http://schemas.microsoft.com/office/drawing/2014/main" val="1342091579"/>
                    </a:ext>
                  </a:extLst>
                </a:gridCol>
                <a:gridCol w="1370134">
                  <a:extLst>
                    <a:ext uri="{9D8B030D-6E8A-4147-A177-3AD203B41FA5}">
                      <a16:colId xmlns:a16="http://schemas.microsoft.com/office/drawing/2014/main" val="1960420085"/>
                    </a:ext>
                  </a:extLst>
                </a:gridCol>
                <a:gridCol w="6187105">
                  <a:extLst>
                    <a:ext uri="{9D8B030D-6E8A-4147-A177-3AD203B41FA5}">
                      <a16:colId xmlns:a16="http://schemas.microsoft.com/office/drawing/2014/main" val="1311859506"/>
                    </a:ext>
                  </a:extLst>
                </a:gridCol>
              </a:tblGrid>
              <a:tr h="232968">
                <a:tc gridSpan="4">
                  <a:txBody>
                    <a:bodyPr/>
                    <a:lstStyle/>
                    <a:p>
                      <a:pPr marL="0" marR="0">
                        <a:spcBef>
                          <a:spcPts val="0"/>
                        </a:spcBef>
                        <a:spcAft>
                          <a:spcPts val="0"/>
                        </a:spcAft>
                      </a:pPr>
                      <a:r>
                        <a:rPr lang="en-US" sz="1600" b="1" dirty="0">
                          <a:solidFill>
                            <a:srgbClr val="000000"/>
                          </a:solidFill>
                          <a:effectLst/>
                          <a:highlight>
                            <a:srgbClr val="C0C0C0"/>
                          </a:highlight>
                          <a:latin typeface="+mn-lt"/>
                          <a:ea typeface="Calibri" panose="020F0502020204030204" pitchFamily="34" charset="0"/>
                        </a:rPr>
                        <a:t>GL Validator URLs</a:t>
                      </a:r>
                      <a:endParaRPr lang="en-US" sz="1100" dirty="0">
                        <a:effectLst/>
                        <a:highlight>
                          <a:srgbClr val="C0C0C0"/>
                        </a:highlight>
                        <a:latin typeface="+mn-lt"/>
                        <a:ea typeface="Calibri" panose="020F0502020204030204" pitchFamily="34" charset="0"/>
                      </a:endParaRPr>
                    </a:p>
                  </a:txBody>
                  <a:tcPr marL="55835" marR="55835" marT="0" marB="0" anchor="b">
                    <a:lnL>
                      <a:noFill/>
                    </a:lnL>
                    <a:lnR>
                      <a:noFill/>
                    </a:lnR>
                    <a:lnT>
                      <a:noFill/>
                    </a:lnT>
                    <a:lnB w="12700" cap="flat" cmpd="sng" algn="ctr">
                      <a:solidFill>
                        <a:srgbClr val="000000"/>
                      </a:solidFill>
                      <a:prstDash val="solid"/>
                      <a:round/>
                      <a:headEnd type="none" w="med" len="med"/>
                      <a:tailEnd type="none" w="med" len="med"/>
                    </a:lnB>
                    <a:solidFill>
                      <a:schemeClr val="bg1">
                        <a:lumMod val="75000"/>
                      </a:schemeClr>
                    </a:solidFill>
                  </a:tcPr>
                </a:tc>
                <a:tc hMerge="1">
                  <a:txBody>
                    <a:bodyPr/>
                    <a:lstStyle/>
                    <a:p>
                      <a:pPr marL="0" marR="0">
                        <a:spcBef>
                          <a:spcPts val="0"/>
                        </a:spcBef>
                        <a:spcAft>
                          <a:spcPts val="0"/>
                        </a:spcAft>
                      </a:pPr>
                      <a:endParaRPr lang="en-US" sz="1100" dirty="0">
                        <a:effectLst/>
                        <a:latin typeface="+mn-lt"/>
                        <a:ea typeface="Calibri" panose="020F0502020204030204" pitchFamily="34" charset="0"/>
                      </a:endParaRPr>
                    </a:p>
                  </a:txBody>
                  <a:tcPr marL="55835" marR="55835" marT="0" marB="0" anchor="b">
                    <a:lnL>
                      <a:noFill/>
                    </a:lnL>
                    <a:lnR>
                      <a:noFill/>
                    </a:lnR>
                    <a:lnT>
                      <a:noFill/>
                    </a:lnT>
                    <a:lnB w="12700" cap="flat" cmpd="sng" algn="ctr">
                      <a:solidFill>
                        <a:srgbClr val="000000"/>
                      </a:solidFill>
                      <a:prstDash val="solid"/>
                      <a:round/>
                      <a:headEnd type="none" w="med" len="med"/>
                      <a:tailEnd type="none" w="med" len="med"/>
                    </a:lnB>
                    <a:solidFill>
                      <a:srgbClr val="DBDBDB"/>
                    </a:solidFill>
                  </a:tcPr>
                </a:tc>
                <a:tc hMerge="1">
                  <a:txBody>
                    <a:bodyPr/>
                    <a:lstStyle/>
                    <a:p>
                      <a:endParaRPr lang="en-US" sz="1050" dirty="0">
                        <a:effectLst/>
                        <a:latin typeface="+mn-lt"/>
                      </a:endParaRPr>
                    </a:p>
                  </a:txBody>
                  <a:tcPr marL="55835" marR="55835"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sz="1050" dirty="0">
                        <a:effectLst/>
                        <a:latin typeface="+mn-lt"/>
                      </a:endParaRPr>
                    </a:p>
                  </a:txBody>
                  <a:tcPr marL="55835" marR="55835" marT="0"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0743951"/>
                  </a:ext>
                </a:extLst>
              </a:tr>
              <a:tr h="201905">
                <a:tc>
                  <a:txBody>
                    <a:bodyPr/>
                    <a:lstStyle/>
                    <a:p>
                      <a:pPr marL="0" marR="0">
                        <a:spcBef>
                          <a:spcPts val="0"/>
                        </a:spcBef>
                        <a:spcAft>
                          <a:spcPts val="0"/>
                        </a:spcAft>
                      </a:pPr>
                      <a:r>
                        <a:rPr lang="en-US" sz="1200" b="1">
                          <a:solidFill>
                            <a:srgbClr val="FFFFFF"/>
                          </a:solidFill>
                          <a:effectLst/>
                          <a:latin typeface="+mn-lt"/>
                          <a:ea typeface="Calibri" panose="020F0502020204030204" pitchFamily="34" charset="0"/>
                        </a:rPr>
                        <a:t>Type</a:t>
                      </a:r>
                      <a:endParaRPr lang="en-US" sz="1100">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0000"/>
                    </a:solidFill>
                  </a:tcPr>
                </a:tc>
                <a:tc>
                  <a:txBody>
                    <a:bodyPr/>
                    <a:lstStyle/>
                    <a:p>
                      <a:pPr marL="0" marR="0">
                        <a:spcBef>
                          <a:spcPts val="0"/>
                        </a:spcBef>
                        <a:spcAft>
                          <a:spcPts val="0"/>
                        </a:spcAft>
                      </a:pPr>
                      <a:r>
                        <a:rPr lang="en-US" sz="1200" b="1" dirty="0">
                          <a:solidFill>
                            <a:srgbClr val="FFFFFF"/>
                          </a:solidFill>
                          <a:effectLst/>
                          <a:latin typeface="+mn-lt"/>
                          <a:ea typeface="Calibri" panose="020F0502020204030204" pitchFamily="34" charset="0"/>
                        </a:rPr>
                        <a:t>Change</a:t>
                      </a:r>
                      <a:endParaRPr lang="en-US" sz="1100" dirty="0">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0000"/>
                    </a:solidFill>
                  </a:tcPr>
                </a:tc>
                <a:tc>
                  <a:txBody>
                    <a:bodyPr/>
                    <a:lstStyle/>
                    <a:p>
                      <a:pPr marL="0" marR="0">
                        <a:spcBef>
                          <a:spcPts val="0"/>
                        </a:spcBef>
                        <a:spcAft>
                          <a:spcPts val="0"/>
                        </a:spcAft>
                      </a:pPr>
                      <a:r>
                        <a:rPr lang="en-US" sz="1200" b="1">
                          <a:solidFill>
                            <a:srgbClr val="FFFFFF"/>
                          </a:solidFill>
                          <a:effectLst/>
                          <a:latin typeface="+mn-lt"/>
                          <a:ea typeface="Calibri" panose="020F0502020204030204" pitchFamily="34" charset="0"/>
                        </a:rPr>
                        <a:t>Access Method</a:t>
                      </a:r>
                      <a:endParaRPr lang="en-US" sz="1100">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0000"/>
                    </a:solidFill>
                  </a:tcPr>
                </a:tc>
                <a:tc>
                  <a:txBody>
                    <a:bodyPr/>
                    <a:lstStyle/>
                    <a:p>
                      <a:pPr marL="0" marR="0">
                        <a:spcBef>
                          <a:spcPts val="0"/>
                        </a:spcBef>
                        <a:spcAft>
                          <a:spcPts val="0"/>
                        </a:spcAft>
                      </a:pPr>
                      <a:r>
                        <a:rPr lang="en-US" sz="1200" b="1" dirty="0">
                          <a:solidFill>
                            <a:srgbClr val="FFFFFF"/>
                          </a:solidFill>
                          <a:effectLst/>
                          <a:latin typeface="+mn-lt"/>
                          <a:ea typeface="Calibri" panose="020F0502020204030204" pitchFamily="34" charset="0"/>
                        </a:rPr>
                        <a:t>Oracle EBS R12.2 Value</a:t>
                      </a:r>
                      <a:endParaRPr lang="en-US" sz="1100" dirty="0">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0000"/>
                    </a:solidFill>
                  </a:tcPr>
                </a:tc>
                <a:extLst>
                  <a:ext uri="{0D108BD9-81ED-4DB2-BD59-A6C34878D82A}">
                    <a16:rowId xmlns:a16="http://schemas.microsoft.com/office/drawing/2014/main" val="3134834986"/>
                  </a:ext>
                </a:extLst>
              </a:tr>
              <a:tr h="186374">
                <a:tc>
                  <a:txBody>
                    <a:bodyPr/>
                    <a:lstStyle/>
                    <a:p>
                      <a:pPr marL="0" marR="0">
                        <a:spcBef>
                          <a:spcPts val="0"/>
                        </a:spcBef>
                        <a:spcAft>
                          <a:spcPts val="0"/>
                        </a:spcAft>
                      </a:pPr>
                      <a:r>
                        <a:rPr lang="en-US" sz="1100" dirty="0">
                          <a:solidFill>
                            <a:srgbClr val="000000"/>
                          </a:solidFill>
                          <a:effectLst/>
                          <a:latin typeface="+mn-lt"/>
                          <a:ea typeface="Calibri" panose="020F0502020204030204" pitchFamily="34" charset="0"/>
                        </a:rPr>
                        <a:t>Apigee URL</a:t>
                      </a:r>
                      <a:endParaRPr lang="en-US" sz="1100" dirty="0">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dirty="0">
                          <a:solidFill>
                            <a:srgbClr val="000000"/>
                          </a:solidFill>
                          <a:effectLst/>
                          <a:latin typeface="+mn-lt"/>
                          <a:ea typeface="Calibri" panose="020F0502020204030204" pitchFamily="34" charset="0"/>
                        </a:rPr>
                        <a:t>No Change</a:t>
                      </a:r>
                      <a:endParaRPr lang="en-US" sz="1100" dirty="0">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effectLst/>
                          <a:latin typeface="+mn-lt"/>
                          <a:ea typeface="Calibri" panose="020F0502020204030204" pitchFamily="34" charset="0"/>
                        </a:rPr>
                        <a:t>URL</a:t>
                      </a:r>
                      <a:endParaRPr lang="en-US" sz="1100">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1100" u="sng" dirty="0">
                        <a:solidFill>
                          <a:srgbClr val="000000"/>
                        </a:solidFill>
                        <a:effectLst/>
                        <a:latin typeface="+mn-lt"/>
                        <a:ea typeface="Calibri" panose="020F0502020204030204" pitchFamily="34" charset="0"/>
                        <a:hlinkClick r:id="rId3"/>
                      </a:endParaRPr>
                    </a:p>
                    <a:p>
                      <a:pPr marL="0" marR="0">
                        <a:spcBef>
                          <a:spcPts val="0"/>
                        </a:spcBef>
                        <a:spcAft>
                          <a:spcPts val="0"/>
                        </a:spcAft>
                      </a:pPr>
                      <a:r>
                        <a:rPr lang="en-US" sz="1100" u="sng" dirty="0">
                          <a:solidFill>
                            <a:srgbClr val="000000"/>
                          </a:solidFill>
                          <a:effectLst/>
                          <a:latin typeface="+mn-lt"/>
                          <a:ea typeface="Calibri" panose="020F0502020204030204" pitchFamily="34" charset="0"/>
                          <a:hlinkClick r:id="rId3"/>
                        </a:rPr>
                        <a:t>https://go.apis.huit.harvard.edu/ats/fin-coa-validator/v1/</a:t>
                      </a:r>
                      <a:endParaRPr lang="en-US" sz="1100" u="sng" dirty="0">
                        <a:solidFill>
                          <a:srgbClr val="000000"/>
                        </a:solidFill>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9704581"/>
                  </a:ext>
                </a:extLst>
              </a:tr>
              <a:tr h="515061">
                <a:tc>
                  <a:txBody>
                    <a:bodyPr/>
                    <a:lstStyle/>
                    <a:p>
                      <a:pPr marL="0" marR="0">
                        <a:spcBef>
                          <a:spcPts val="0"/>
                        </a:spcBef>
                        <a:spcAft>
                          <a:spcPts val="0"/>
                        </a:spcAft>
                      </a:pPr>
                      <a:r>
                        <a:rPr lang="en-US" sz="1100" dirty="0">
                          <a:solidFill>
                            <a:srgbClr val="000000"/>
                          </a:solidFill>
                          <a:effectLst/>
                          <a:latin typeface="+mn-lt"/>
                          <a:ea typeface="Calibri" panose="020F0502020204030204" pitchFamily="34" charset="0"/>
                        </a:rPr>
                        <a:t>Manual Validation</a:t>
                      </a:r>
                      <a:endParaRPr lang="en-US" sz="1100" dirty="0">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dirty="0">
                          <a:solidFill>
                            <a:srgbClr val="000000"/>
                          </a:solidFill>
                          <a:effectLst/>
                          <a:latin typeface="+mn-lt"/>
                          <a:ea typeface="Calibri" panose="020F0502020204030204" pitchFamily="34" charset="0"/>
                        </a:rPr>
                        <a:t>Yes - use new URL</a:t>
                      </a:r>
                      <a:endParaRPr lang="en-US" sz="1100" dirty="0">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effectLst/>
                          <a:latin typeface="+mn-lt"/>
                          <a:ea typeface="Calibri" panose="020F0502020204030204" pitchFamily="34" charset="0"/>
                        </a:rPr>
                        <a:t>URL</a:t>
                      </a:r>
                      <a:endParaRPr lang="en-US" sz="1100">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u="sng" dirty="0">
                          <a:solidFill>
                            <a:srgbClr val="000000"/>
                          </a:solidFill>
                          <a:effectLst/>
                          <a:latin typeface="+mn-lt"/>
                          <a:ea typeface="Calibri" panose="020F0502020204030204" pitchFamily="34" charset="0"/>
                          <a:hlinkClick r:id="rId4"/>
                        </a:rPr>
                        <a:t>https://finprod.huit.harvard.edu:8000/OA_HTML/OA.jsp?page=/oracle/apps/huicx/huglCoaVal/webui/huglCoaValPG</a:t>
                      </a:r>
                      <a:endParaRPr lang="en-US" sz="1100" dirty="0">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4376956"/>
                  </a:ext>
                </a:extLst>
              </a:tr>
              <a:tr h="186374">
                <a:tc>
                  <a:txBody>
                    <a:bodyPr/>
                    <a:lstStyle/>
                    <a:p>
                      <a:pPr marL="0" marR="0">
                        <a:spcBef>
                          <a:spcPts val="0"/>
                        </a:spcBef>
                        <a:spcAft>
                          <a:spcPts val="0"/>
                        </a:spcAft>
                      </a:pPr>
                      <a:r>
                        <a:rPr lang="en-US" sz="1100" dirty="0">
                          <a:solidFill>
                            <a:srgbClr val="000000"/>
                          </a:solidFill>
                          <a:effectLst/>
                          <a:latin typeface="+mn-lt"/>
                          <a:ea typeface="Calibri" panose="020F0502020204030204" pitchFamily="34" charset="0"/>
                        </a:rPr>
                        <a:t>Direct EBS URL</a:t>
                      </a:r>
                      <a:endParaRPr lang="en-US" sz="1100" dirty="0">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dirty="0">
                          <a:solidFill>
                            <a:srgbClr val="000000"/>
                          </a:solidFill>
                          <a:effectLst/>
                          <a:latin typeface="+mn-lt"/>
                          <a:ea typeface="Calibri" panose="020F0502020204030204" pitchFamily="34" charset="0"/>
                        </a:rPr>
                        <a:t>Yes - use new URL</a:t>
                      </a:r>
                      <a:endParaRPr lang="en-US" sz="1100" dirty="0">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dirty="0">
                          <a:solidFill>
                            <a:srgbClr val="000000"/>
                          </a:solidFill>
                          <a:effectLst/>
                          <a:latin typeface="+mn-lt"/>
                          <a:ea typeface="Calibri" panose="020F0502020204030204" pitchFamily="34" charset="0"/>
                        </a:rPr>
                        <a:t>URL</a:t>
                      </a:r>
                      <a:endParaRPr lang="en-US" sz="1100" dirty="0">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1100" u="sng" dirty="0">
                        <a:solidFill>
                          <a:srgbClr val="000000"/>
                        </a:solidFill>
                        <a:effectLst/>
                        <a:latin typeface="+mn-lt"/>
                        <a:ea typeface="Calibri" panose="020F0502020204030204" pitchFamily="34" charset="0"/>
                        <a:hlinkClick r:id="rId5"/>
                      </a:endParaRPr>
                    </a:p>
                    <a:p>
                      <a:pPr marL="0" marR="0">
                        <a:spcBef>
                          <a:spcPts val="0"/>
                        </a:spcBef>
                        <a:spcAft>
                          <a:spcPts val="0"/>
                        </a:spcAft>
                      </a:pPr>
                      <a:r>
                        <a:rPr lang="en-US" sz="1100" u="sng" dirty="0">
                          <a:solidFill>
                            <a:srgbClr val="000000"/>
                          </a:solidFill>
                          <a:effectLst/>
                          <a:latin typeface="+mn-lt"/>
                          <a:ea typeface="Calibri" panose="020F0502020204030204" pitchFamily="34" charset="0"/>
                          <a:hlinkClick r:id="rId5"/>
                        </a:rPr>
                        <a:t>https://finprod.huit.harvard.edu:8000/OA_HTML/hu_coa_webval.jsp</a:t>
                      </a:r>
                      <a:endParaRPr lang="en-US" sz="1100" dirty="0">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79476454"/>
                  </a:ext>
                </a:extLst>
              </a:tr>
              <a:tr h="186374">
                <a:tc>
                  <a:txBody>
                    <a:bodyPr/>
                    <a:lstStyle/>
                    <a:p>
                      <a:pPr marL="0" marR="0">
                        <a:spcBef>
                          <a:spcPts val="0"/>
                        </a:spcBef>
                        <a:spcAft>
                          <a:spcPts val="0"/>
                        </a:spcAft>
                      </a:pPr>
                      <a:r>
                        <a:rPr lang="en-US" sz="1100" dirty="0">
                          <a:solidFill>
                            <a:srgbClr val="000000"/>
                          </a:solidFill>
                          <a:effectLst/>
                          <a:latin typeface="+mn-lt"/>
                          <a:ea typeface="Calibri" panose="020F0502020204030204" pitchFamily="34" charset="0"/>
                        </a:rPr>
                        <a:t>APEX URL</a:t>
                      </a:r>
                      <a:endParaRPr lang="en-US" sz="1100" dirty="0">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dirty="0">
                          <a:solidFill>
                            <a:srgbClr val="000000"/>
                          </a:solidFill>
                          <a:effectLst/>
                          <a:latin typeface="+mn-lt"/>
                          <a:ea typeface="Calibri" panose="020F0502020204030204" pitchFamily="34" charset="0"/>
                        </a:rPr>
                        <a:t>Yes - use new URL</a:t>
                      </a:r>
                      <a:endParaRPr lang="en-US" sz="1100" dirty="0">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effectLst/>
                          <a:latin typeface="+mn-lt"/>
                          <a:ea typeface="Calibri" panose="020F0502020204030204" pitchFamily="34" charset="0"/>
                        </a:rPr>
                        <a:t>URL</a:t>
                      </a:r>
                      <a:endParaRPr lang="en-US" sz="1100">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1100" u="sng" dirty="0">
                        <a:solidFill>
                          <a:srgbClr val="000000"/>
                        </a:solidFill>
                        <a:effectLst/>
                        <a:latin typeface="+mn-lt"/>
                        <a:ea typeface="Calibri" panose="020F0502020204030204" pitchFamily="34" charset="0"/>
                        <a:hlinkClick r:id="rId6"/>
                      </a:endParaRPr>
                    </a:p>
                    <a:p>
                      <a:pPr marL="0" marR="0">
                        <a:spcBef>
                          <a:spcPts val="0"/>
                        </a:spcBef>
                        <a:spcAft>
                          <a:spcPts val="0"/>
                        </a:spcAft>
                      </a:pPr>
                      <a:r>
                        <a:rPr lang="en-US" sz="1100" u="sng" dirty="0">
                          <a:solidFill>
                            <a:srgbClr val="000000"/>
                          </a:solidFill>
                          <a:effectLst/>
                          <a:latin typeface="+mn-lt"/>
                          <a:ea typeface="Calibri" panose="020F0502020204030204" pitchFamily="34" charset="0"/>
                          <a:hlinkClick r:id="rId6"/>
                        </a:rPr>
                        <a:t>https://finprod.huit.harvard.edu:8052/ords/f?p=COAVAL</a:t>
                      </a:r>
                      <a:endParaRPr lang="en-US" sz="1100" dirty="0">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91601991"/>
                  </a:ext>
                </a:extLst>
              </a:tr>
              <a:tr h="343374">
                <a:tc>
                  <a:txBody>
                    <a:bodyPr/>
                    <a:lstStyle/>
                    <a:p>
                      <a:pPr marL="0" marR="0">
                        <a:spcBef>
                          <a:spcPts val="0"/>
                        </a:spcBef>
                        <a:spcAft>
                          <a:spcPts val="0"/>
                        </a:spcAft>
                      </a:pPr>
                      <a:r>
                        <a:rPr lang="en-US" sz="1100" dirty="0">
                          <a:solidFill>
                            <a:srgbClr val="000000"/>
                          </a:solidFill>
                          <a:effectLst/>
                          <a:latin typeface="+mn-lt"/>
                          <a:ea typeface="Calibri" panose="020F0502020204030204" pitchFamily="34" charset="0"/>
                        </a:rPr>
                        <a:t>Bulk COA Validator - Excel Macro Sheet</a:t>
                      </a:r>
                      <a:endParaRPr lang="en-US" sz="1100" dirty="0">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dirty="0">
                          <a:solidFill>
                            <a:srgbClr val="000000"/>
                          </a:solidFill>
                          <a:effectLst/>
                          <a:latin typeface="+mn-lt"/>
                          <a:ea typeface="Calibri" panose="020F0502020204030204" pitchFamily="34" charset="0"/>
                        </a:rPr>
                        <a:t>Yes - Download latest file</a:t>
                      </a:r>
                      <a:endParaRPr lang="en-US" sz="1100" dirty="0">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dirty="0">
                          <a:solidFill>
                            <a:srgbClr val="000000"/>
                          </a:solidFill>
                          <a:effectLst/>
                          <a:latin typeface="+mn-lt"/>
                          <a:ea typeface="Calibri" panose="020F0502020204030204" pitchFamily="34" charset="0"/>
                        </a:rPr>
                        <a:t>Excel File</a:t>
                      </a:r>
                      <a:endParaRPr lang="en-US" sz="1100" dirty="0">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u="sng" dirty="0">
                          <a:solidFill>
                            <a:srgbClr val="000000"/>
                          </a:solidFill>
                          <a:effectLst/>
                          <a:latin typeface="+mn-lt"/>
                          <a:ea typeface="Calibri" panose="020F0502020204030204" pitchFamily="34" charset="0"/>
                          <a:hlinkClick r:id="rId7"/>
                        </a:rPr>
                        <a:t>https://oracle.fss.finance.harvard.edu/general-ledger-user-guide</a:t>
                      </a:r>
                      <a:endParaRPr lang="en-US" sz="1100" dirty="0">
                        <a:effectLst/>
                        <a:latin typeface="+mn-lt"/>
                        <a:ea typeface="Calibri" panose="020F0502020204030204" pitchFamily="34" charset="0"/>
                      </a:endParaRPr>
                    </a:p>
                  </a:txBody>
                  <a:tcPr marL="55835" marR="558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92702755"/>
                  </a:ext>
                </a:extLst>
              </a:tr>
              <a:tr h="343374">
                <a:tc>
                  <a:txBody>
                    <a:bodyPr/>
                    <a:lstStyle/>
                    <a:p>
                      <a:pPr marL="0" marR="0">
                        <a:spcBef>
                          <a:spcPts val="0"/>
                        </a:spcBef>
                        <a:spcAft>
                          <a:spcPts val="0"/>
                        </a:spcAft>
                      </a:pPr>
                      <a:r>
                        <a:rPr lang="en-US" sz="1100" dirty="0">
                          <a:effectLst/>
                          <a:latin typeface="+mn-lt"/>
                          <a:ea typeface="Calibri" panose="020F0502020204030204" pitchFamily="34" charset="0"/>
                        </a:rPr>
                        <a:t>GL Validator</a:t>
                      </a:r>
                    </a:p>
                  </a:txBody>
                  <a:tcPr marL="55880" marR="558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effectLst/>
                          <a:latin typeface="+mn-lt"/>
                          <a:ea typeface="Calibri" panose="020F0502020204030204" pitchFamily="34" charset="0"/>
                        </a:rPr>
                        <a:t>Yes – use new URL</a:t>
                      </a:r>
                    </a:p>
                  </a:txBody>
                  <a:tcPr marL="55880" marR="558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dirty="0">
                          <a:effectLst/>
                          <a:latin typeface="+mn-lt"/>
                          <a:ea typeface="Calibri" panose="020F0502020204030204" pitchFamily="34" charset="0"/>
                        </a:rPr>
                        <a:t>URL</a:t>
                      </a:r>
                    </a:p>
                  </a:txBody>
                  <a:tcPr marL="55880" marR="558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u="sng" dirty="0">
                          <a:solidFill>
                            <a:srgbClr val="0563C1"/>
                          </a:solidFill>
                          <a:effectLst/>
                          <a:latin typeface="+mn-lt"/>
                          <a:ea typeface="Calibri" panose="020F0502020204030204" pitchFamily="34" charset="0"/>
                          <a:hlinkClick r:id="rId8"/>
                        </a:rPr>
                        <a:t>https://finprod.huit.harvard.edu:8052/GLValidate/ValidateGLAccount</a:t>
                      </a:r>
                      <a:endParaRPr lang="en-US" sz="1100" dirty="0">
                        <a:effectLst/>
                        <a:latin typeface="+mn-lt"/>
                        <a:ea typeface="Calibri" panose="020F0502020204030204" pitchFamily="34" charset="0"/>
                      </a:endParaRPr>
                    </a:p>
                  </a:txBody>
                  <a:tcPr marL="55880" marR="558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3033279"/>
                  </a:ext>
                </a:extLst>
              </a:tr>
            </a:tbl>
          </a:graphicData>
        </a:graphic>
      </p:graphicFrame>
    </p:spTree>
    <p:extLst>
      <p:ext uri="{BB962C8B-B14F-4D97-AF65-F5344CB8AC3E}">
        <p14:creationId xmlns:p14="http://schemas.microsoft.com/office/powerpoint/2010/main" val="3650745900"/>
      </p:ext>
    </p:extLst>
  </p:cSld>
  <p:clrMapOvr>
    <a:masterClrMapping/>
  </p:clrMapOvr>
</p:sld>
</file>

<file path=ppt/theme/theme1.xml><?xml version="1.0" encoding="utf-8"?>
<a:theme xmlns:a="http://schemas.openxmlformats.org/drawingml/2006/main" name="HUIT 2021">
  <a:themeElements>
    <a:clrScheme name="HUIT Colors - Simple">
      <a:dk1>
        <a:srgbClr val="1E1E1E"/>
      </a:dk1>
      <a:lt1>
        <a:srgbClr val="F3F3F3"/>
      </a:lt1>
      <a:dk2>
        <a:srgbClr val="8996A0"/>
      </a:dk2>
      <a:lt2>
        <a:srgbClr val="FFFFFF"/>
      </a:lt2>
      <a:accent1>
        <a:srgbClr val="A41C2F"/>
      </a:accent1>
      <a:accent2>
        <a:srgbClr val="A51C30"/>
      </a:accent2>
      <a:accent3>
        <a:srgbClr val="BAC5C6"/>
      </a:accent3>
      <a:accent4>
        <a:srgbClr val="4C0C1F"/>
      </a:accent4>
      <a:accent5>
        <a:srgbClr val="E63846"/>
      </a:accent5>
      <a:accent6>
        <a:srgbClr val="B7C5C6"/>
      </a:accent6>
      <a:hlink>
        <a:srgbClr val="A51C30"/>
      </a:hlink>
      <a:folHlink>
        <a:srgbClr val="FA183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sz="1200" dirty="0" smtClean="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Presentation1" id="{4DD9AFC7-0302-4A21-8354-932E64DF29AD}" vid="{819D57CF-C530-4E35-BD5B-C7202763B11E}"/>
    </a:ext>
  </a:extLst>
</a:theme>
</file>

<file path=ppt/theme/theme2.xml><?xml version="1.0" encoding="utf-8"?>
<a:theme xmlns:a="http://schemas.openxmlformats.org/drawingml/2006/main" name="HUIT PPT Template 1.11.12">
  <a:themeElements>
    <a:clrScheme name="HPAC_Powerpoint 5">
      <a:dk1>
        <a:srgbClr val="000000"/>
      </a:dk1>
      <a:lt1>
        <a:srgbClr val="FFFFFF"/>
      </a:lt1>
      <a:dk2>
        <a:srgbClr val="A51C30"/>
      </a:dk2>
      <a:lt2>
        <a:srgbClr val="BAC5C6"/>
      </a:lt2>
      <a:accent1>
        <a:srgbClr val="8996A0"/>
      </a:accent1>
      <a:accent2>
        <a:srgbClr val="A51C30"/>
      </a:accent2>
      <a:accent3>
        <a:srgbClr val="FFFFFF"/>
      </a:accent3>
      <a:accent4>
        <a:srgbClr val="000000"/>
      </a:accent4>
      <a:accent5>
        <a:srgbClr val="C4C9CD"/>
      </a:accent5>
      <a:accent6>
        <a:srgbClr val="95182A"/>
      </a:accent6>
      <a:hlink>
        <a:srgbClr val="E87D1E"/>
      </a:hlink>
      <a:folHlink>
        <a:srgbClr val="4E84C4"/>
      </a:folHlink>
    </a:clrScheme>
    <a:fontScheme name="HPAC_Powerpoint">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HPAC_Powerpoint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HPAC_Powerpoint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clrMap bg1="lt1" tx1="dk1" bg2="lt2" tx2="dk2" accent1="accent1" accent2="accent2" accent3="accent3" accent4="accent4" accent5="accent5" accent6="accent6" hlink="hlink" folHlink="folHlink"/>
    </a:extraClrScheme>
    <a:extraClrScheme>
      <a:clrScheme name="HPAC_Powerpoint 3">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52854C"/>
        </a:hlink>
        <a:folHlink>
          <a:srgbClr val="4E84C4"/>
        </a:folHlink>
      </a:clrScheme>
      <a:clrMap bg1="lt1" tx1="dk1" bg2="lt2" tx2="dk2" accent1="accent1" accent2="accent2" accent3="accent3" accent4="accent4" accent5="accent5" accent6="accent6" hlink="hlink" folHlink="folHlink"/>
    </a:extraClrScheme>
    <a:extraClrScheme>
      <a:clrScheme name="HPAC_Powerpoint 4">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A51C30"/>
        </a:hlink>
        <a:folHlink>
          <a:srgbClr val="4E84C4"/>
        </a:folHlink>
      </a:clrScheme>
      <a:clrMap bg1="lt1" tx1="dk1" bg2="lt2" tx2="dk2" accent1="accent1" accent2="accent2" accent3="accent3" accent4="accent4" accent5="accent5" accent6="accent6" hlink="hlink" folHlink="folHlink"/>
    </a:extraClrScheme>
    <a:extraClrScheme>
      <a:clrScheme name="HPAC_Powerpoint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HPAC_Powerpoint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clrMap bg1="lt1" tx1="dk1" bg2="lt2" tx2="dk2" accent1="accent1" accent2="accent2" accent3="accent3" accent4="accent4" accent5="accent5" accent6="accent6" hlink="hlink" folHlink="folHlink"/>
    </a:extraClrScheme>
    <a:extraClrScheme>
      <a:clrScheme name="HPAC_Powerpoint 3">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52854C"/>
        </a:hlink>
        <a:folHlink>
          <a:srgbClr val="4E84C4"/>
        </a:folHlink>
      </a:clrScheme>
      <a:clrMap bg1="lt1" tx1="dk1" bg2="lt2" tx2="dk2" accent1="accent1" accent2="accent2" accent3="accent3" accent4="accent4" accent5="accent5" accent6="accent6" hlink="hlink" folHlink="folHlink"/>
    </a:extraClrScheme>
    <a:extraClrScheme>
      <a:clrScheme name="HPAC_Powerpoint 4">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A51C30"/>
        </a:hlink>
        <a:folHlink>
          <a:srgbClr val="4E84C4"/>
        </a:folHlink>
      </a:clrScheme>
      <a:clrMap bg1="lt1" tx1="dk1" bg2="lt2" tx2="dk2" accent1="accent1" accent2="accent2" accent3="accent3" accent4="accent4" accent5="accent5" accent6="accent6" hlink="hlink" folHlink="folHlink"/>
    </a:extraClrScheme>
    <a:extraClrScheme>
      <a:clrScheme name="HPAC_Powerpoint 5">
        <a:dk1>
          <a:srgbClr val="000000"/>
        </a:dk1>
        <a:lt1>
          <a:srgbClr val="FFFFFF"/>
        </a:lt1>
        <a:dk2>
          <a:srgbClr val="A51C30"/>
        </a:dk2>
        <a:lt2>
          <a:srgbClr val="BAC5C6"/>
        </a:lt2>
        <a:accent1>
          <a:srgbClr val="8996A0"/>
        </a:accent1>
        <a:accent2>
          <a:srgbClr val="A51C30"/>
        </a:accent2>
        <a:accent3>
          <a:srgbClr val="FFFFFF"/>
        </a:accent3>
        <a:accent4>
          <a:srgbClr val="000000"/>
        </a:accent4>
        <a:accent5>
          <a:srgbClr val="C4C9CD"/>
        </a:accent5>
        <a:accent6>
          <a:srgbClr val="95182A"/>
        </a:accent6>
        <a:hlink>
          <a:srgbClr val="E87D1E"/>
        </a:hlink>
        <a:folHlink>
          <a:srgbClr val="4E84C4"/>
        </a:folHlink>
      </a:clrScheme>
      <a:clrMap bg1="lt1" tx1="dk1" bg2="lt2" tx2="dk2" accent1="accent1" accent2="accent2" accent3="accent3" accent4="accent4" accent5="accent5" accent6="accent6" hlink="hlink" folHlink="folHlink"/>
    </a:extraClrScheme>
    <a:extraClrScheme>
      <a:clrScheme name="HPAC_Powerpoint 6">
        <a:dk1>
          <a:srgbClr val="000000"/>
        </a:dk1>
        <a:lt1>
          <a:srgbClr val="FFFFFF"/>
        </a:lt1>
        <a:dk2>
          <a:srgbClr val="A51C30"/>
        </a:dk2>
        <a:lt2>
          <a:srgbClr val="BAC5C6"/>
        </a:lt2>
        <a:accent1>
          <a:srgbClr val="8996A0"/>
        </a:accent1>
        <a:accent2>
          <a:srgbClr val="A51C30"/>
        </a:accent2>
        <a:accent3>
          <a:srgbClr val="FFFFFF"/>
        </a:accent3>
        <a:accent4>
          <a:srgbClr val="000000"/>
        </a:accent4>
        <a:accent5>
          <a:srgbClr val="C4C9CD"/>
        </a:accent5>
        <a:accent6>
          <a:srgbClr val="95182A"/>
        </a:accent6>
        <a:hlink>
          <a:srgbClr val="293352"/>
        </a:hlink>
        <a:folHlink>
          <a:srgbClr val="4E84C4"/>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HUIT 2021">
  <a:themeElements>
    <a:clrScheme name="HUIT Colors - Simple">
      <a:dk1>
        <a:srgbClr val="1E1E1E"/>
      </a:dk1>
      <a:lt1>
        <a:srgbClr val="F3F3F3"/>
      </a:lt1>
      <a:dk2>
        <a:srgbClr val="8996A0"/>
      </a:dk2>
      <a:lt2>
        <a:srgbClr val="FFFFFF"/>
      </a:lt2>
      <a:accent1>
        <a:srgbClr val="A41C2F"/>
      </a:accent1>
      <a:accent2>
        <a:srgbClr val="A51C30"/>
      </a:accent2>
      <a:accent3>
        <a:srgbClr val="BAC5C6"/>
      </a:accent3>
      <a:accent4>
        <a:srgbClr val="4C0C1F"/>
      </a:accent4>
      <a:accent5>
        <a:srgbClr val="E63846"/>
      </a:accent5>
      <a:accent6>
        <a:srgbClr val="B7C5C6"/>
      </a:accent6>
      <a:hlink>
        <a:srgbClr val="A51C30"/>
      </a:hlink>
      <a:folHlink>
        <a:srgbClr val="FA183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sz="1200" dirty="0" smtClean="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Presentation1" id="{4DD9AFC7-0302-4A21-8354-932E64DF29AD}" vid="{819D57CF-C530-4E35-BD5B-C7202763B11E}"/>
    </a:ext>
  </a:extLst>
</a:theme>
</file>

<file path=ppt/theme/theme4.xml><?xml version="1.0" encoding="utf-8"?>
<a:theme xmlns:a="http://schemas.openxmlformats.org/drawingml/2006/main" name="2_HUIT 2021">
  <a:themeElements>
    <a:clrScheme name="HUIT Colors - Simple">
      <a:dk1>
        <a:srgbClr val="1E1E1E"/>
      </a:dk1>
      <a:lt1>
        <a:srgbClr val="F3F3F3"/>
      </a:lt1>
      <a:dk2>
        <a:srgbClr val="8996A0"/>
      </a:dk2>
      <a:lt2>
        <a:srgbClr val="FFFFFF"/>
      </a:lt2>
      <a:accent1>
        <a:srgbClr val="A41C2F"/>
      </a:accent1>
      <a:accent2>
        <a:srgbClr val="A51C30"/>
      </a:accent2>
      <a:accent3>
        <a:srgbClr val="BAC5C6"/>
      </a:accent3>
      <a:accent4>
        <a:srgbClr val="4C0C1F"/>
      </a:accent4>
      <a:accent5>
        <a:srgbClr val="E63846"/>
      </a:accent5>
      <a:accent6>
        <a:srgbClr val="B7C5C6"/>
      </a:accent6>
      <a:hlink>
        <a:srgbClr val="A51C30"/>
      </a:hlink>
      <a:folHlink>
        <a:srgbClr val="FA183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sz="1200" dirty="0" smtClean="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Presentation1" id="{4DD9AFC7-0302-4A21-8354-932E64DF29AD}" vid="{819D57CF-C530-4E35-BD5B-C7202763B11E}"/>
    </a:ext>
  </a:extLst>
</a:theme>
</file>

<file path=ppt/theme/theme5.xml><?xml version="1.0" encoding="utf-8"?>
<a:theme xmlns:a="http://schemas.openxmlformats.org/drawingml/2006/main" name="3_HUIT 2021">
  <a:themeElements>
    <a:clrScheme name="HUIT Colors - Simple">
      <a:dk1>
        <a:srgbClr val="1E1E1E"/>
      </a:dk1>
      <a:lt1>
        <a:srgbClr val="F3F3F3"/>
      </a:lt1>
      <a:dk2>
        <a:srgbClr val="8996A0"/>
      </a:dk2>
      <a:lt2>
        <a:srgbClr val="FFFFFF"/>
      </a:lt2>
      <a:accent1>
        <a:srgbClr val="A41C2F"/>
      </a:accent1>
      <a:accent2>
        <a:srgbClr val="A51C30"/>
      </a:accent2>
      <a:accent3>
        <a:srgbClr val="BAC5C6"/>
      </a:accent3>
      <a:accent4>
        <a:srgbClr val="4C0C1F"/>
      </a:accent4>
      <a:accent5>
        <a:srgbClr val="E63846"/>
      </a:accent5>
      <a:accent6>
        <a:srgbClr val="B7C5C6"/>
      </a:accent6>
      <a:hlink>
        <a:srgbClr val="A51C30"/>
      </a:hlink>
      <a:folHlink>
        <a:srgbClr val="FA183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sz="1200" dirty="0" smtClean="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Presentation1" id="{4DD9AFC7-0302-4A21-8354-932E64DF29AD}" vid="{819D57CF-C530-4E35-BD5B-C7202763B11E}"/>
    </a:ext>
  </a:extLst>
</a:theme>
</file>

<file path=ppt/theme/theme6.xml><?xml version="1.0" encoding="utf-8"?>
<a:theme xmlns:a="http://schemas.openxmlformats.org/drawingml/2006/main" name="4_HUIT 2021">
  <a:themeElements>
    <a:clrScheme name="HUIT Colors - Simple">
      <a:dk1>
        <a:srgbClr val="1E1E1E"/>
      </a:dk1>
      <a:lt1>
        <a:srgbClr val="F3F3F3"/>
      </a:lt1>
      <a:dk2>
        <a:srgbClr val="8996A0"/>
      </a:dk2>
      <a:lt2>
        <a:srgbClr val="FFFFFF"/>
      </a:lt2>
      <a:accent1>
        <a:srgbClr val="A41C2F"/>
      </a:accent1>
      <a:accent2>
        <a:srgbClr val="A51C30"/>
      </a:accent2>
      <a:accent3>
        <a:srgbClr val="BAC5C6"/>
      </a:accent3>
      <a:accent4>
        <a:srgbClr val="4C0C1F"/>
      </a:accent4>
      <a:accent5>
        <a:srgbClr val="E63846"/>
      </a:accent5>
      <a:accent6>
        <a:srgbClr val="B7C5C6"/>
      </a:accent6>
      <a:hlink>
        <a:srgbClr val="A51C30"/>
      </a:hlink>
      <a:folHlink>
        <a:srgbClr val="FA183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sz="1200" dirty="0" smtClean="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Presentation1" id="{4DD9AFC7-0302-4A21-8354-932E64DF29AD}" vid="{819D57CF-C530-4E35-BD5B-C7202763B11E}"/>
    </a:ext>
  </a:extLst>
</a:theme>
</file>

<file path=ppt/theme/theme7.xml><?xml version="1.0" encoding="utf-8"?>
<a:theme xmlns:a="http://schemas.openxmlformats.org/drawingml/2006/main" name="5_HUIT 2021">
  <a:themeElements>
    <a:clrScheme name="HUIT Colors - Simple">
      <a:dk1>
        <a:srgbClr val="1E1E1E"/>
      </a:dk1>
      <a:lt1>
        <a:srgbClr val="F3F3F3"/>
      </a:lt1>
      <a:dk2>
        <a:srgbClr val="8996A0"/>
      </a:dk2>
      <a:lt2>
        <a:srgbClr val="FFFFFF"/>
      </a:lt2>
      <a:accent1>
        <a:srgbClr val="A41C2F"/>
      </a:accent1>
      <a:accent2>
        <a:srgbClr val="A51C30"/>
      </a:accent2>
      <a:accent3>
        <a:srgbClr val="BAC5C6"/>
      </a:accent3>
      <a:accent4>
        <a:srgbClr val="4C0C1F"/>
      </a:accent4>
      <a:accent5>
        <a:srgbClr val="E63846"/>
      </a:accent5>
      <a:accent6>
        <a:srgbClr val="B7C5C6"/>
      </a:accent6>
      <a:hlink>
        <a:srgbClr val="A51C30"/>
      </a:hlink>
      <a:folHlink>
        <a:srgbClr val="FA183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sz="1200" dirty="0" smtClean="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Presentation1" id="{4DD9AFC7-0302-4A21-8354-932E64DF29AD}" vid="{819D57CF-C530-4E35-BD5B-C7202763B11E}"/>
    </a:ext>
  </a:extLst>
</a:theme>
</file>

<file path=ppt/theme/theme8.xml><?xml version="1.0" encoding="utf-8"?>
<a:theme xmlns:a="http://schemas.openxmlformats.org/drawingml/2006/main" name="CCR_Theme1">
  <a:themeElements>
    <a:clrScheme name="HPAC_Powerpoint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fontScheme name="HPAC_Powerpoint">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HPAC_Powerpoint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HPAC_Powerpoint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HPAC TITLE 5">
    <a:dk1>
      <a:srgbClr val="000000"/>
    </a:dk1>
    <a:lt1>
      <a:srgbClr val="FFFFFF"/>
    </a:lt1>
    <a:dk2>
      <a:srgbClr val="A51C30"/>
    </a:dk2>
    <a:lt2>
      <a:srgbClr val="BAC5C6"/>
    </a:lt2>
    <a:accent1>
      <a:srgbClr val="8996A0"/>
    </a:accent1>
    <a:accent2>
      <a:srgbClr val="A51C30"/>
    </a:accent2>
    <a:accent3>
      <a:srgbClr val="FFFFFF"/>
    </a:accent3>
    <a:accent4>
      <a:srgbClr val="000000"/>
    </a:accent4>
    <a:accent5>
      <a:srgbClr val="C4C9CD"/>
    </a:accent5>
    <a:accent6>
      <a:srgbClr val="95182A"/>
    </a:accent6>
    <a:hlink>
      <a:srgbClr val="E87D1E"/>
    </a:hlink>
    <a:folHlink>
      <a:srgbClr val="4E84C4"/>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e57e95fb-5dac-4af5-9914-f3d3cfe53b4e">
      <UserInfo>
        <DisplayName>Shaffner, Jason</DisplayName>
        <AccountId>3112</AccountId>
        <AccountType/>
      </UserInfo>
      <UserInfo>
        <DisplayName>Ortega, Robert</DisplayName>
        <AccountId>3208</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D2E4F051801104C9B54D8C7ACBFE8F4" ma:contentTypeVersion="12" ma:contentTypeDescription="Create a new document." ma:contentTypeScope="" ma:versionID="78449ccbf829118da7b46e3a6fc2c324">
  <xsd:schema xmlns:xsd="http://www.w3.org/2001/XMLSchema" xmlns:xs="http://www.w3.org/2001/XMLSchema" xmlns:p="http://schemas.microsoft.com/office/2006/metadata/properties" xmlns:ns2="11613cf0-f426-4484-8cd3-bd3a68e2ab9c" xmlns:ns3="e57e95fb-5dac-4af5-9914-f3d3cfe53b4e" targetNamespace="http://schemas.microsoft.com/office/2006/metadata/properties" ma:root="true" ma:fieldsID="9c65a72b68d261f04523df12a12adfdc" ns2:_="" ns3:_="">
    <xsd:import namespace="11613cf0-f426-4484-8cd3-bd3a68e2ab9c"/>
    <xsd:import namespace="e57e95fb-5dac-4af5-9914-f3d3cfe53b4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613cf0-f426-4484-8cd3-bd3a68e2ab9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57e95fb-5dac-4af5-9914-f3d3cfe53b4e"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0BAF3A6-D110-4DE2-B8E0-2F7C7549C7E2}">
  <ds:schemaRefs>
    <ds:schemaRef ds:uri="11613cf0-f426-4484-8cd3-bd3a68e2ab9c"/>
    <ds:schemaRef ds:uri="e57e95fb-5dac-4af5-9914-f3d3cfe53b4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4944BBA9-A886-4B07-BB35-D20AFB4AD4C6}">
  <ds:schemaRefs>
    <ds:schemaRef ds:uri="11613cf0-f426-4484-8cd3-bd3a68e2ab9c"/>
    <ds:schemaRef ds:uri="e57e95fb-5dac-4af5-9914-f3d3cfe53b4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1341FBF-B179-4B02-AE21-1EAE3D3E57F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Presentation1</Template>
  <TotalTime>3506</TotalTime>
  <Words>3643</Words>
  <Application>Microsoft Office PowerPoint</Application>
  <PresentationFormat>Widescreen</PresentationFormat>
  <Paragraphs>597</Paragraphs>
  <Slides>24</Slides>
  <Notes>18</Notes>
  <HiddenSlides>0</HiddenSlides>
  <MMClips>0</MMClips>
  <ScaleCrop>false</ScaleCrop>
  <HeadingPairs>
    <vt:vector size="6" baseType="variant">
      <vt:variant>
        <vt:lpstr>Fonts Used</vt:lpstr>
      </vt:variant>
      <vt:variant>
        <vt:i4>5</vt:i4>
      </vt:variant>
      <vt:variant>
        <vt:lpstr>Theme</vt:lpstr>
      </vt:variant>
      <vt:variant>
        <vt:i4>8</vt:i4>
      </vt:variant>
      <vt:variant>
        <vt:lpstr>Slide Titles</vt:lpstr>
      </vt:variant>
      <vt:variant>
        <vt:i4>24</vt:i4>
      </vt:variant>
    </vt:vector>
  </HeadingPairs>
  <TitlesOfParts>
    <vt:vector size="37" baseType="lpstr">
      <vt:lpstr>Arial</vt:lpstr>
      <vt:lpstr>Calibri</vt:lpstr>
      <vt:lpstr>Symbol</vt:lpstr>
      <vt:lpstr>Trebuchet MS</vt:lpstr>
      <vt:lpstr>Wingdings</vt:lpstr>
      <vt:lpstr>HUIT 2021</vt:lpstr>
      <vt:lpstr>HUIT PPT Template 1.11.12</vt:lpstr>
      <vt:lpstr>1_HUIT 2021</vt:lpstr>
      <vt:lpstr>2_HUIT 2021</vt:lpstr>
      <vt:lpstr>3_HUIT 2021</vt:lpstr>
      <vt:lpstr>4_HUIT 2021</vt:lpstr>
      <vt:lpstr>5_HUIT 2021</vt:lpstr>
      <vt:lpstr>CCR_Theme1</vt:lpstr>
      <vt:lpstr>Oracle E-Business Suite (EBS) 12.2 Project Change Management Plan for Cutover and Outage </vt:lpstr>
      <vt:lpstr>Meeting Objectives</vt:lpstr>
      <vt:lpstr>EBS 12.2 Project</vt:lpstr>
      <vt:lpstr>ITCRB Project Timeline</vt:lpstr>
      <vt:lpstr>Cutover and Outage Schedule</vt:lpstr>
      <vt:lpstr>Oracle EBS is the Center of Financial Processing </vt:lpstr>
      <vt:lpstr>High-level System Impact Map</vt:lpstr>
      <vt:lpstr>Oracle Outage Impact: Oracle EBS/Financials </vt:lpstr>
      <vt:lpstr>Oracle Outage Impact: Oracle EBS/Financials - Chart Validation</vt:lpstr>
      <vt:lpstr>Oracle Outage Impact: Oracle EBS/Financials – Feeders  </vt:lpstr>
      <vt:lpstr>Oracle Outage Impact: Accounts Receivable</vt:lpstr>
      <vt:lpstr>Oracle Outage Impact: Fixed Assets &amp; Inventory </vt:lpstr>
      <vt:lpstr>Oracle Outage Impact: B2P</vt:lpstr>
      <vt:lpstr>Oracle Outage Impact: Financials Data Warehouse (CENDW) Schedule &amp; Details</vt:lpstr>
      <vt:lpstr>Oracle Outage Impact: Concur (Expense &amp; PCard) </vt:lpstr>
      <vt:lpstr>Oracle Outage Impact: HART</vt:lpstr>
      <vt:lpstr>Oracle Outage Impact: Sponsored Research* </vt:lpstr>
      <vt:lpstr>Oracle Outage Impact: HR Systems</vt:lpstr>
      <vt:lpstr>Oracle Outage Impact: my.harvard (Student Information Systems)</vt:lpstr>
      <vt:lpstr>Oracle Outage Impact: HUBS (Budget)   </vt:lpstr>
      <vt:lpstr>Oracle Outage Impact: General Business Processes</vt:lpstr>
      <vt:lpstr>Next Steps</vt:lpstr>
      <vt:lpstr>Appendix</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EBS 12.2 project</dc:title>
  <dc:subject>EBS 12.2 project</dc:subject>
  <dc:creator>Patrutz, Levi</dc:creator>
  <cp:keywords>EBS 12.2 Project</cp:keywords>
  <cp:lastModifiedBy>Olson, Sharon</cp:lastModifiedBy>
  <cp:revision>11</cp:revision>
  <dcterms:created xsi:type="dcterms:W3CDTF">2022-02-23T15:23:18Z</dcterms:created>
  <dcterms:modified xsi:type="dcterms:W3CDTF">2023-04-21T12:06:46Z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0x0101004D2E4F051801104C9B54D8C7ACBFE8F4</vt:lpwstr>
  </property>
</Properties>
</file>