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4" r:id="rId2"/>
    <p:sldMasterId id="2147483686" r:id="rId3"/>
    <p:sldMasterId id="2147483698" r:id="rId4"/>
    <p:sldMasterId id="2147483710" r:id="rId5"/>
    <p:sldMasterId id="2147483722" r:id="rId6"/>
  </p:sldMasterIdLst>
  <p:notesMasterIdLst>
    <p:notesMasterId r:id="rId8"/>
  </p:notesMasterIdLst>
  <p:sldIdLst>
    <p:sldId id="319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'Brien, Mary" initials="MO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8440" autoAdjust="0"/>
  </p:normalViewPr>
  <p:slideViewPr>
    <p:cSldViewPr>
      <p:cViewPr>
        <p:scale>
          <a:sx n="100" d="100"/>
          <a:sy n="100" d="100"/>
        </p:scale>
        <p:origin x="-194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68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288" tIns="46145" rIns="92288" bIns="461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288" tIns="46145" rIns="92288" bIns="46145" rtlCol="0"/>
          <a:lstStyle>
            <a:lvl1pPr algn="r">
              <a:defRPr sz="1200"/>
            </a:lvl1pPr>
          </a:lstStyle>
          <a:p>
            <a:fld id="{D5BAD6A4-9C95-4288-AF3B-99792FFFEB8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8" tIns="46145" rIns="92288" bIns="461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2288" tIns="46145" rIns="92288" bIns="4614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288" tIns="46145" rIns="92288" bIns="461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2288" tIns="46145" rIns="92288" bIns="46145" rtlCol="0" anchor="b"/>
          <a:lstStyle>
            <a:lvl1pPr algn="r">
              <a:defRPr sz="1200"/>
            </a:lvl1pPr>
          </a:lstStyle>
          <a:p>
            <a:fld id="{95ABD9CC-D010-4A03-92B3-69E05947D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2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University_Vertical_Large_RGB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647700"/>
            <a:ext cx="2012950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and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4" name="Group 4"/>
          <p:cNvGraphicFramePr>
            <a:graphicFrameLocks/>
          </p:cNvGraphicFramePr>
          <p:nvPr/>
        </p:nvGraphicFramePr>
        <p:xfrm>
          <a:off x="474663" y="5334000"/>
          <a:ext cx="8288337" cy="663575"/>
        </p:xfrm>
        <a:graphic>
          <a:graphicData uri="http://schemas.openxmlformats.org/drawingml/2006/table">
            <a:tbl>
              <a:tblPr/>
              <a:tblGrid>
                <a:gridCol w="8288337"/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3058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4E728-DD70-4ABF-AC05-729CA31F5A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4AC43-B2FD-48ED-8FEF-175F8B90BB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BBF2C-9CF4-44AB-A155-2912363919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A0C9A-3D2F-428B-B972-503639F53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85414-0672-46E2-8C4A-C17C569D5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with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4" name="Group 4"/>
          <p:cNvGraphicFramePr>
            <a:graphicFrameLocks/>
          </p:cNvGraphicFramePr>
          <p:nvPr/>
        </p:nvGraphicFramePr>
        <p:xfrm>
          <a:off x="474663" y="5334000"/>
          <a:ext cx="8288337" cy="663575"/>
        </p:xfrm>
        <a:graphic>
          <a:graphicData uri="http://schemas.openxmlformats.org/drawingml/2006/table">
            <a:tbl>
              <a:tblPr/>
              <a:tblGrid>
                <a:gridCol w="8288337"/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1"/>
            <a:ext cx="39624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19201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B0E8-DF2C-46C3-BA7F-86A223A9DD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A1A87-D530-4659-B97C-1DA75FC52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0F2BA-5147-4DBC-836F-C64E57D027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E89DB-1820-4A09-896C-8B9E7FF9EA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C738E-2A86-40B0-9737-96DE9407D6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9EBAC-D6CE-48BE-B1C9-4C221EAC01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University_Vertical_Large_RGB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685800"/>
            <a:ext cx="1784350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5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476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0384D-5028-46EB-837D-55BF87D5E4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94843-7390-4E37-9907-A00D28135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C0E0A-1BB6-4683-BEBA-D57DBC346B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9724E-6220-4046-BD01-045B940EF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88488-312F-4D87-A510-7CDFD30859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11F1E-B71E-4881-ADA1-586327B055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1914-6480-4819-8985-A2A50CFB57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ED0CC-402B-429D-A390-AE23B0BE79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13927-0511-4448-9F7F-075336A046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152C1-4046-4B5E-B953-7471374AF8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s and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3058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44485-8F62-4E91-AB6B-1C7EEEFD0A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7FF49-B741-4C40-84A2-DDC7C6A3AB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8E4AF-D801-4810-B41D-DDADAB4008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523EB-C203-4D84-A1D4-A7FAC194C4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1B74B-A65C-43FF-91FE-5A984CC674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19135-97A4-4396-AF8F-76B0AC85BD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A5CB3-B2E2-460D-A45A-1D5558EF8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5100E-C401-4057-9935-7091EE6473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1ECF9-0569-450E-8218-BEAE090C87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B211D-2150-4CEB-8E66-3DC5CC746D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AF0AF-BA6F-4978-8726-828BC32377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s and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3058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3962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50">
                <a:solidFill>
                  <a:schemeClr val="tx1"/>
                </a:solidFill>
                <a:cs typeface="+mn-cs"/>
              </a:defRPr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305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  <p:pic>
        <p:nvPicPr>
          <p:cNvPr id="1030" name="Picture 5" descr="FAD_logo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078663" y="6096000"/>
            <a:ext cx="18367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darkergradie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Thank you.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dientbitma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+mn-cs"/>
              </a:defRPr>
            </a:lvl1pPr>
          </a:lstStyle>
          <a:p>
            <a:pPr>
              <a:defRPr/>
            </a:pPr>
            <a:fld id="{A047099D-2B3E-4C0D-8909-5C404BF2CB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307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radientbitma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+mn-cs"/>
              </a:defRPr>
            </a:lvl1pPr>
          </a:lstStyle>
          <a:p>
            <a:pPr>
              <a:defRPr/>
            </a:pPr>
            <a:fld id="{BF9413A4-73D8-4057-A2BC-F6D2E4775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0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410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34" r:id="rId12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Arial" charset="0"/>
              </a:defRPr>
            </a:lvl1pPr>
          </a:lstStyle>
          <a:p>
            <a:pPr>
              <a:defRPr/>
            </a:pPr>
            <a:fld id="{D58B16B4-DC1A-4ACD-9422-6CCDF1C4C9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35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arkergradie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Thank you.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345"/>
            <a:ext cx="8305800" cy="318655"/>
          </a:xfrm>
        </p:spPr>
        <p:txBody>
          <a:bodyPr/>
          <a:lstStyle/>
          <a:p>
            <a:r>
              <a:rPr lang="en-US" sz="1800" dirty="0" smtClean="0"/>
              <a:t>FINDINI 4.0.8.2 Release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smtClean="0"/>
              <a:t>Objective:</a:t>
            </a:r>
          </a:p>
          <a:p>
            <a:pPr marL="0" indent="0">
              <a:buNone/>
            </a:pPr>
            <a:r>
              <a:rPr lang="en-US" sz="1100" dirty="0"/>
              <a:t>This special Exception release has been created to handle the EBS 12.1.3 readiness for SHA-2 SSL compliance along with installing the Security and Compliance patches needed in other </a:t>
            </a:r>
            <a:r>
              <a:rPr lang="en-US" sz="1100" dirty="0" smtClean="0"/>
              <a:t>areas for CPATH &amp; the OBI Replication instance. </a:t>
            </a:r>
            <a:r>
              <a:rPr lang="en-US" sz="1100" dirty="0"/>
              <a:t>This minor release consists of a few technical patches, just released by Oracle, needed to make Oracle EBS compatible with SHA-2 SSL technologies. This release is needed prior to January 1st in order to comply with Security regulations and to avoid further browser issues that require SHA-2 SSL as of </a:t>
            </a:r>
            <a:r>
              <a:rPr lang="en-US" sz="1100" dirty="0" smtClean="0"/>
              <a:t>1/1/2016.</a:t>
            </a:r>
            <a:endParaRPr lang="en-US" sz="1100" dirty="0"/>
          </a:p>
          <a:p>
            <a:pPr marL="0" indent="0">
              <a:buNone/>
            </a:pPr>
            <a:r>
              <a:rPr lang="en-US" sz="1400" b="1" dirty="0" smtClean="0"/>
              <a:t>Release Cycle &amp; Milestones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r>
              <a:rPr lang="en-US" sz="1400" b="1" dirty="0" smtClean="0"/>
              <a:t>Summary of Patches deployed for this Release</a:t>
            </a:r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1905000"/>
            <a:ext cx="15240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Development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Unit Testing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P-3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NOV 16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1905000"/>
            <a:ext cx="16002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PTCH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Functional Testing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P-2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NOV 23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1905000"/>
            <a:ext cx="1752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TEST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Interface/Regression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P-1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 DEC 9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86600" y="1905000"/>
            <a:ext cx="1752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PRODUCTION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Go Live/Stabilization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P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DEC 18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1981200" y="20299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191000" y="20299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6553200" y="20299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825771"/>
              </p:ext>
            </p:extLst>
          </p:nvPr>
        </p:nvGraphicFramePr>
        <p:xfrm>
          <a:off x="381000" y="3276600"/>
          <a:ext cx="8305800" cy="27471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7940"/>
                <a:gridCol w="1090660"/>
                <a:gridCol w="1677940"/>
                <a:gridCol w="1090660"/>
                <a:gridCol w="1677940"/>
                <a:gridCol w="1090660"/>
              </a:tblGrid>
              <a:tr h="21566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</a:tr>
              <a:tr h="51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21507207 - ORACLE APP REL12.1: CPU PATCH FOR OCT 2015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Application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SHA-2 SSL certificates</a:t>
                      </a:r>
                    </a:p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Database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Server Jul-15 JDK update (JDK 1.7.0_91)</a:t>
                      </a:r>
                    </a:p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Server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  <a:tr h="51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21845960 - 10g Application Server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Application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CPATH DB 12.1.0.2 Patch 21520444 - Combo of OJVM Component 12.1.0.2.5 DB PSU + DB PSU 12.1.0.2.5 (Oct2015)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Database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  <a:tr h="3450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9553040 - Oracle JDK and Oracle JRE 1.6.0_105 Standalone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Application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Replication Reporting DB 12.1.0.1 Patch 21744318 - Combo of OJVM Component 12.1.0.1.5 DB PSU + DB PSU 12.1.0.1.9 (Oct2015)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Database Technology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  <a:tr h="345057"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13079846 - Oracle JDK 1.7.0_91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Application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2015 Oracle 1099 Tax Reporting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-Patch 21885889:R12.AP.B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smtClean="0">
                          <a:effectLst/>
                          <a:latin typeface="+mn-lt"/>
                        </a:rPr>
                        <a:t>Application Technology</a:t>
                      </a:r>
                      <a:endParaRPr lang="en-US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  <a:tr h="3450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18143322 - Oracle JRE 1.8.0_66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Application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93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R_Theme1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osing Thank you Slide">
  <a:themeElements>
    <a:clrScheme name="Closing Thank you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losing Thank you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osing Thank you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LIDE TWO">
  <a:themeElements>
    <a:clrScheme name="SLIDE TWO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SLIDE TW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 TW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WO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lide">
  <a:themeElements>
    <a:clrScheme name="3_Slide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3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Slid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lide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lank Slide">
  <a:themeElements>
    <a:clrScheme name="Blank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Closing Thank you Slide">
  <a:themeElements>
    <a:clrScheme name="1_Closing Thank you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losing Thank you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losing Thank you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CCR_Theme1</Template>
  <TotalTime>7654</TotalTime>
  <Words>262</Words>
  <Application>Microsoft Office PowerPoint</Application>
  <PresentationFormat>On-screen Show (4:3)</PresentationFormat>
  <Paragraphs>64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CCR_Theme1</vt:lpstr>
      <vt:lpstr>Closing Thank you Slide</vt:lpstr>
      <vt:lpstr>SLIDE TWO</vt:lpstr>
      <vt:lpstr>3_Slide</vt:lpstr>
      <vt:lpstr>Blank Slide</vt:lpstr>
      <vt:lpstr>1_Closing Thank you Slide</vt:lpstr>
      <vt:lpstr>FINDINI 4.0.8.2 Release Summary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Oracle R12 Implementation Kick-Off Meeting</dc:title>
  <dc:creator>Dharmendra Khanna</dc:creator>
  <cp:lastModifiedBy>Shorter, Tiffany</cp:lastModifiedBy>
  <cp:revision>1328</cp:revision>
  <cp:lastPrinted>2015-04-30T18:19:38Z</cp:lastPrinted>
  <dcterms:created xsi:type="dcterms:W3CDTF">2011-05-03T12:51:32Z</dcterms:created>
  <dcterms:modified xsi:type="dcterms:W3CDTF">2015-12-17T16:02:23Z</dcterms:modified>
</cp:coreProperties>
</file>