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theme/themeOverride3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6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7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8.xml" ContentType="application/vnd.openxmlformats-officedocument.theme+xml"/>
  <Override PartName="/ppt/theme/themeOverride4.xml" ContentType="application/vnd.openxmlformats-officedocument.themeOverrid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10.xml" ContentType="application/vnd.openxmlformats-officedocument.theme+xml"/>
  <Override PartName="/ppt/theme/themeOverride5.xml" ContentType="application/vnd.openxmlformats-officedocument.themeOverrid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11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12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13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14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15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16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17.xml" ContentType="application/vnd.openxmlformats-officedocument.theme+xml"/>
  <Override PartName="/ppt/theme/themeOverride6.xml" ContentType="application/vnd.openxmlformats-officedocument.themeOverride+xml"/>
  <Override PartName="/ppt/theme/theme18.xml" ContentType="application/vnd.openxmlformats-officedocument.theme+xml"/>
  <Override PartName="/ppt/theme/theme19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0" r:id="rId5"/>
    <p:sldMasterId id="2147483685" r:id="rId6"/>
    <p:sldMasterId id="2147483701" r:id="rId7"/>
    <p:sldMasterId id="2147483706" r:id="rId8"/>
    <p:sldMasterId id="2147483724" r:id="rId9"/>
    <p:sldMasterId id="2147483730" r:id="rId10"/>
    <p:sldMasterId id="2147483735" r:id="rId11"/>
    <p:sldMasterId id="2147483747" r:id="rId12"/>
    <p:sldMasterId id="2147483751" r:id="rId13"/>
    <p:sldMasterId id="2147483763" r:id="rId14"/>
    <p:sldMasterId id="2147483767" r:id="rId15"/>
    <p:sldMasterId id="2147483771" r:id="rId16"/>
    <p:sldMasterId id="2147483775" r:id="rId17"/>
    <p:sldMasterId id="2147483791" r:id="rId18"/>
    <p:sldMasterId id="2147483799" r:id="rId19"/>
    <p:sldMasterId id="2147483804" r:id="rId20"/>
  </p:sldMasterIdLst>
  <p:notesMasterIdLst>
    <p:notesMasterId r:id="rId28"/>
  </p:notesMasterIdLst>
  <p:handoutMasterIdLst>
    <p:handoutMasterId r:id="rId29"/>
  </p:handoutMasterIdLst>
  <p:sldIdLst>
    <p:sldId id="547" r:id="rId21"/>
    <p:sldId id="336" r:id="rId22"/>
    <p:sldId id="1143" r:id="rId23"/>
    <p:sldId id="832" r:id="rId24"/>
    <p:sldId id="1144" r:id="rId25"/>
    <p:sldId id="1145" r:id="rId26"/>
    <p:sldId id="1044" r:id="rId27"/>
  </p:sldIdLst>
  <p:sldSz cx="9144000" cy="6858000" type="screen4x3"/>
  <p:notesSz cx="7010400" cy="92964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28982A-B87E-445D-B461-1D212760D560}">
          <p14:sldIdLst>
            <p14:sldId id="547"/>
            <p14:sldId id="336"/>
            <p14:sldId id="1143"/>
            <p14:sldId id="832"/>
            <p14:sldId id="1144"/>
            <p14:sldId id="1145"/>
            <p14:sldId id="10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conian, Sara" initials="MS" lastIdx="34" clrIdx="0"/>
  <p:cmAuthor id="2" name="Landino, Michael" initials="LM" lastIdx="14" clrIdx="1"/>
  <p:cmAuthor id="3" name="Landino, Michael" initials="LM [2]" lastIdx="1" clrIdx="2"/>
  <p:cmAuthor id="4" name="Landino, Michael" initials="LM [3]" lastIdx="1" clrIdx="3"/>
  <p:cmAuthor id="5" name="Landino, Michael" initials="LM [4]" lastIdx="1" clrIdx="4"/>
  <p:cmAuthor id="6" name="Landino, Michael" initials="LM [5]" lastIdx="1" clrIdx="5"/>
  <p:cmAuthor id="7" name="Landino, Michael" initials="LM [6]" lastIdx="1" clrIdx="6"/>
  <p:cmAuthor id="8" name="Landino, Michael" initials="LM [7]" lastIdx="1" clrIdx="7"/>
  <p:cmAuthor id="9" name="Landino, Michael" initials="LM [8]" lastIdx="1" clrIdx="8"/>
  <p:cmAuthor id="10" name="Landino, Michael" initials="LM [9]" lastIdx="1" clrIdx="9"/>
  <p:cmAuthor id="11" name="Landino, Michael" initials="LM [10]" lastIdx="1" clrIdx="10"/>
  <p:cmAuthor id="12" name="Landino, Michael" initials="LM [11]" lastIdx="1" clrIdx="11"/>
  <p:cmAuthor id="13" name="Landino, Michael" initials="LM [12]" lastIdx="1" clrIdx="12"/>
  <p:cmAuthor id="14" name="Tight, Garrett" initials="TG" lastIdx="47" clrIdx="13"/>
  <p:cmAuthor id="15" name="Mancini, Karen" initials="MK" lastIdx="8" clrIdx="14"/>
  <p:cmAuthor id="16" name="Michael Gleason" initials="MG" lastIdx="1" clrIdx="15">
    <p:extLst>
      <p:ext uri="{19B8F6BF-5375-455C-9EA6-DF929625EA0E}">
        <p15:presenceInfo xmlns:p15="http://schemas.microsoft.com/office/powerpoint/2012/main" userId="S-1-5-21-1275210071-583907252-725345543-1240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CC66"/>
    <a:srgbClr val="A6A6A6"/>
    <a:srgbClr val="C50017"/>
    <a:srgbClr val="000000"/>
    <a:srgbClr val="BFBFBF"/>
    <a:srgbClr val="EAEBED"/>
    <a:srgbClr val="FF00FF"/>
    <a:srgbClr val="990033"/>
    <a:srgbClr val="A51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334F28-3F18-2C3B-8B0A-96C61D228F8C}" v="16" dt="2020-02-24T17:15:44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249" autoAdjust="0"/>
  </p:normalViewPr>
  <p:slideViewPr>
    <p:cSldViewPr showGuides="1">
      <p:cViewPr varScale="1">
        <p:scale>
          <a:sx n="72" d="100"/>
          <a:sy n="72" d="100"/>
        </p:scale>
        <p:origin x="504" y="66"/>
      </p:cViewPr>
      <p:guideLst>
        <p:guide orient="horz" pos="18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1968" y="-84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5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Master" Target="slideMasters/slideMaster17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3.xml"/><Relationship Id="rId28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slideMaster" Target="slideMasters/slideMaster16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82B733-7305-4588-8EC6-F70F045DD1B1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2C9728-C8AF-4F51-B9EA-DD888D540912}">
      <dgm:prSet phldrT="[Text]"/>
      <dgm:spPr/>
      <dgm:t>
        <a:bodyPr/>
        <a:lstStyle/>
        <a:p>
          <a:endParaRPr lang="en-US" dirty="0"/>
        </a:p>
      </dgm:t>
    </dgm:pt>
    <dgm:pt modelId="{E6DF8F9E-CE49-4C4C-92BC-0899E49FF588}" type="parTrans" cxnId="{A7CDA2FA-582A-468B-B0CB-ADCA7922157F}">
      <dgm:prSet/>
      <dgm:spPr/>
      <dgm:t>
        <a:bodyPr/>
        <a:lstStyle/>
        <a:p>
          <a:endParaRPr lang="en-US"/>
        </a:p>
      </dgm:t>
    </dgm:pt>
    <dgm:pt modelId="{A491E528-E009-4013-9236-8AD80DC2D73C}" type="sibTrans" cxnId="{A7CDA2FA-582A-468B-B0CB-ADCA7922157F}">
      <dgm:prSet/>
      <dgm:spPr/>
      <dgm:t>
        <a:bodyPr/>
        <a:lstStyle/>
        <a:p>
          <a:endParaRPr lang="en-US"/>
        </a:p>
      </dgm:t>
    </dgm:pt>
    <dgm:pt modelId="{154A73F7-6587-4ED4-B024-3BE7D0A10227}" type="pres">
      <dgm:prSet presAssocID="{7F82B733-7305-4588-8EC6-F70F045DD1B1}" presName="Name0" presStyleCnt="0">
        <dgm:presLayoutVars>
          <dgm:chMax val="4"/>
          <dgm:resizeHandles val="exact"/>
        </dgm:presLayoutVars>
      </dgm:prSet>
      <dgm:spPr/>
    </dgm:pt>
    <dgm:pt modelId="{33F05599-949E-46DD-9818-BA8B992EAADD}" type="pres">
      <dgm:prSet presAssocID="{7F82B733-7305-4588-8EC6-F70F045DD1B1}" presName="ellipse" presStyleLbl="trBgShp" presStyleIdx="0" presStyleCnt="1" custScaleX="176940" custLinFactNeighborX="2628" custLinFactNeighborY="-5240"/>
      <dgm:spPr/>
    </dgm:pt>
    <dgm:pt modelId="{CB9B4FFB-5B2A-4E88-9F23-D6B61F14BB9F}" type="pres">
      <dgm:prSet presAssocID="{7F82B733-7305-4588-8EC6-F70F045DD1B1}" presName="arrow1" presStyleLbl="fgShp" presStyleIdx="0" presStyleCnt="1" custLinFactNeighborX="15387" custLinFactNeighborY="-22121"/>
      <dgm:spPr/>
    </dgm:pt>
    <dgm:pt modelId="{821F40C9-85EB-4915-93AE-DA35DDDF97CC}" type="pres">
      <dgm:prSet presAssocID="{7F82B733-7305-4588-8EC6-F70F045DD1B1}" presName="rectangle" presStyleLbl="revTx" presStyleIdx="0" presStyleCnt="1">
        <dgm:presLayoutVars>
          <dgm:bulletEnabled val="1"/>
        </dgm:presLayoutVars>
      </dgm:prSet>
      <dgm:spPr/>
    </dgm:pt>
    <dgm:pt modelId="{E96BBE36-B7F2-4C4D-B3B3-B1615270FE5C}" type="pres">
      <dgm:prSet presAssocID="{7F82B733-7305-4588-8EC6-F70F045DD1B1}" presName="funnel" presStyleLbl="trAlignAcc1" presStyleIdx="0" presStyleCnt="1" custScaleX="178755" custLinFactNeighborX="1179" custLinFactNeighborY="-1301"/>
      <dgm:spPr/>
    </dgm:pt>
  </dgm:ptLst>
  <dgm:cxnLst>
    <dgm:cxn modelId="{A2BC390D-B5E0-4990-8AF1-0B7A8013A462}" type="presOf" srcId="{7F82B733-7305-4588-8EC6-F70F045DD1B1}" destId="{154A73F7-6587-4ED4-B024-3BE7D0A10227}" srcOrd="0" destOrd="0" presId="urn:microsoft.com/office/officeart/2005/8/layout/funnel1"/>
    <dgm:cxn modelId="{C6E49150-008D-4D73-B9D2-3A460477B33E}" type="presOf" srcId="{E22C9728-C8AF-4F51-B9EA-DD888D540912}" destId="{821F40C9-85EB-4915-93AE-DA35DDDF97CC}" srcOrd="0" destOrd="0" presId="urn:microsoft.com/office/officeart/2005/8/layout/funnel1"/>
    <dgm:cxn modelId="{A7CDA2FA-582A-468B-B0CB-ADCA7922157F}" srcId="{7F82B733-7305-4588-8EC6-F70F045DD1B1}" destId="{E22C9728-C8AF-4F51-B9EA-DD888D540912}" srcOrd="0" destOrd="0" parTransId="{E6DF8F9E-CE49-4C4C-92BC-0899E49FF588}" sibTransId="{A491E528-E009-4013-9236-8AD80DC2D73C}"/>
    <dgm:cxn modelId="{E2BE6801-0A1A-4054-906E-C591C75D10C1}" type="presParOf" srcId="{154A73F7-6587-4ED4-B024-3BE7D0A10227}" destId="{33F05599-949E-46DD-9818-BA8B992EAADD}" srcOrd="0" destOrd="0" presId="urn:microsoft.com/office/officeart/2005/8/layout/funnel1"/>
    <dgm:cxn modelId="{A81DC750-154D-4C6C-9804-D1FC6606A32A}" type="presParOf" srcId="{154A73F7-6587-4ED4-B024-3BE7D0A10227}" destId="{CB9B4FFB-5B2A-4E88-9F23-D6B61F14BB9F}" srcOrd="1" destOrd="0" presId="urn:microsoft.com/office/officeart/2005/8/layout/funnel1"/>
    <dgm:cxn modelId="{EF372F2C-FA2D-44E1-A7AB-EC966B929E3D}" type="presParOf" srcId="{154A73F7-6587-4ED4-B024-3BE7D0A10227}" destId="{821F40C9-85EB-4915-93AE-DA35DDDF97CC}" srcOrd="2" destOrd="0" presId="urn:microsoft.com/office/officeart/2005/8/layout/funnel1"/>
    <dgm:cxn modelId="{63BD4763-60DA-4F65-A909-A87D43842DBC}" type="presParOf" srcId="{154A73F7-6587-4ED4-B024-3BE7D0A10227}" destId="{E96BBE36-B7F2-4C4D-B3B3-B1615270FE5C}" srcOrd="3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FE37E4-5223-49FB-A208-FCC2EDCA968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B517BC7-AF3C-4FB4-ABCF-40768E511AC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dirty="0">
              <a:solidFill>
                <a:schemeClr val="bg1">
                  <a:lumMod val="50000"/>
                </a:schemeClr>
              </a:solidFill>
            </a:rPr>
            <a:t>Jan</a:t>
          </a:r>
        </a:p>
      </dgm:t>
    </dgm:pt>
    <dgm:pt modelId="{621B54BE-C2F3-4D56-A074-A576FBD337BE}" type="parTrans" cxnId="{F0301796-205C-44B5-9903-EEDA867BAE60}">
      <dgm:prSet/>
      <dgm:spPr/>
      <dgm:t>
        <a:bodyPr/>
        <a:lstStyle/>
        <a:p>
          <a:endParaRPr lang="en-US"/>
        </a:p>
      </dgm:t>
    </dgm:pt>
    <dgm:pt modelId="{957F37A3-1235-4682-B9C0-2E07B54FC5CB}" type="sibTrans" cxnId="{F0301796-205C-44B5-9903-EEDA867BAE60}">
      <dgm:prSet/>
      <dgm:spPr/>
      <dgm:t>
        <a:bodyPr/>
        <a:lstStyle/>
        <a:p>
          <a:endParaRPr lang="en-US"/>
        </a:p>
      </dgm:t>
    </dgm:pt>
    <dgm:pt modelId="{DDDAADF7-C8D7-42A5-BCC0-E295E3A69E4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Feb</a:t>
          </a:r>
        </a:p>
      </dgm:t>
    </dgm:pt>
    <dgm:pt modelId="{17C86673-C17A-4509-AFBA-363EA3079056}" type="parTrans" cxnId="{6216A975-2450-41D2-9020-F09E67F89C45}">
      <dgm:prSet/>
      <dgm:spPr/>
      <dgm:t>
        <a:bodyPr/>
        <a:lstStyle/>
        <a:p>
          <a:endParaRPr lang="en-US"/>
        </a:p>
      </dgm:t>
    </dgm:pt>
    <dgm:pt modelId="{C22D5C40-FD48-4548-8825-71219C81C0B5}" type="sibTrans" cxnId="{6216A975-2450-41D2-9020-F09E67F89C45}">
      <dgm:prSet/>
      <dgm:spPr/>
      <dgm:t>
        <a:bodyPr/>
        <a:lstStyle/>
        <a:p>
          <a:endParaRPr lang="en-US"/>
        </a:p>
      </dgm:t>
    </dgm:pt>
    <dgm:pt modelId="{EC43EE13-37C6-413F-A619-A2C0C916F34B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Mar</a:t>
          </a:r>
        </a:p>
      </dgm:t>
    </dgm:pt>
    <dgm:pt modelId="{0734BCE8-523B-4F96-B6C8-DCC9585FF8DE}" type="parTrans" cxnId="{E3FE2DD6-FD83-49DF-9EB5-CC9303C97846}">
      <dgm:prSet/>
      <dgm:spPr/>
      <dgm:t>
        <a:bodyPr/>
        <a:lstStyle/>
        <a:p>
          <a:endParaRPr lang="en-US"/>
        </a:p>
      </dgm:t>
    </dgm:pt>
    <dgm:pt modelId="{A6A009E7-77D7-4C22-96F1-3BA3EBD27E43}" type="sibTrans" cxnId="{E3FE2DD6-FD83-49DF-9EB5-CC9303C97846}">
      <dgm:prSet/>
      <dgm:spPr/>
      <dgm:t>
        <a:bodyPr/>
        <a:lstStyle/>
        <a:p>
          <a:endParaRPr lang="en-US"/>
        </a:p>
      </dgm:t>
    </dgm:pt>
    <dgm:pt modelId="{EB568EF8-8C27-49B2-B27D-B8F944EABFFF}">
      <dgm:prSet phldrT="[Text]" custT="1"/>
      <dgm:spPr>
        <a:solidFill>
          <a:srgbClr val="00B050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Apr</a:t>
          </a:r>
        </a:p>
      </dgm:t>
    </dgm:pt>
    <dgm:pt modelId="{3176D3BA-E78E-49B5-98E2-C76E5A36885A}" type="parTrans" cxnId="{8ECC29A1-EA86-412D-A70F-8CE8029736FB}">
      <dgm:prSet/>
      <dgm:spPr/>
      <dgm:t>
        <a:bodyPr/>
        <a:lstStyle/>
        <a:p>
          <a:endParaRPr lang="en-US"/>
        </a:p>
      </dgm:t>
    </dgm:pt>
    <dgm:pt modelId="{8A1C566F-B120-49E6-9A6D-21448006BB14}" type="sibTrans" cxnId="{8ECC29A1-EA86-412D-A70F-8CE8029736FB}">
      <dgm:prSet/>
      <dgm:spPr/>
      <dgm:t>
        <a:bodyPr/>
        <a:lstStyle/>
        <a:p>
          <a:endParaRPr lang="en-US"/>
        </a:p>
      </dgm:t>
    </dgm:pt>
    <dgm:pt modelId="{2257BE3A-F5F5-456C-8190-49996363811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May</a:t>
          </a:r>
        </a:p>
      </dgm:t>
    </dgm:pt>
    <dgm:pt modelId="{C80451C5-F005-43A9-9B29-8478306FA20F}" type="parTrans" cxnId="{9727EB62-258E-43C6-87D8-639FD37ED31F}">
      <dgm:prSet/>
      <dgm:spPr/>
      <dgm:t>
        <a:bodyPr/>
        <a:lstStyle/>
        <a:p>
          <a:endParaRPr lang="en-US"/>
        </a:p>
      </dgm:t>
    </dgm:pt>
    <dgm:pt modelId="{41F60E1E-03FB-4DA8-AC53-553B59A56F5E}" type="sibTrans" cxnId="{9727EB62-258E-43C6-87D8-639FD37ED31F}">
      <dgm:prSet/>
      <dgm:spPr/>
      <dgm:t>
        <a:bodyPr/>
        <a:lstStyle/>
        <a:p>
          <a:endParaRPr lang="en-US"/>
        </a:p>
      </dgm:t>
    </dgm:pt>
    <dgm:pt modelId="{D8A9B673-EE09-4AA0-A863-23FD251DDCD7}">
      <dgm:prSet phldrT="[Text]" custT="1"/>
      <dgm:spPr>
        <a:solidFill>
          <a:schemeClr val="bg1">
            <a:lumMod val="85000"/>
          </a:schemeClr>
        </a:solidFill>
        <a:ln w="12700" cap="flat" cmpd="sng" algn="ctr">
          <a:solidFill>
            <a:srgbClr val="F3F3F3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56007" tIns="37338" rIns="18669" bIns="37338" numCol="1" spcCol="1270" anchor="ctr" anchorCtr="0"/>
        <a:lstStyle/>
        <a:p>
          <a:r>
            <a:rPr lang="en-US" sz="1400" b="1" kern="1200" dirty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Jun</a:t>
          </a:r>
        </a:p>
      </dgm:t>
    </dgm:pt>
    <dgm:pt modelId="{3C71DF54-1C4A-4B4C-B9B4-1FD2C3FF9A50}" type="parTrans" cxnId="{A5F206F9-BD5A-419B-8EEA-3AE6B26FF17F}">
      <dgm:prSet/>
      <dgm:spPr/>
      <dgm:t>
        <a:bodyPr/>
        <a:lstStyle/>
        <a:p>
          <a:endParaRPr lang="en-US"/>
        </a:p>
      </dgm:t>
    </dgm:pt>
    <dgm:pt modelId="{97A2A32D-E69D-486D-970D-8117381A5ECE}" type="sibTrans" cxnId="{A5F206F9-BD5A-419B-8EEA-3AE6B26FF17F}">
      <dgm:prSet/>
      <dgm:spPr/>
      <dgm:t>
        <a:bodyPr/>
        <a:lstStyle/>
        <a:p>
          <a:endParaRPr lang="en-US"/>
        </a:p>
      </dgm:t>
    </dgm:pt>
    <dgm:pt modelId="{1BA99FF8-17C9-44C4-94AE-E3B25F3877C2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Jul</a:t>
          </a:r>
        </a:p>
      </dgm:t>
    </dgm:pt>
    <dgm:pt modelId="{E758BE60-8CE9-4C7C-8AB5-4AA477D7621D}" type="parTrans" cxnId="{ED119150-305B-4966-8E10-7A06D063CB19}">
      <dgm:prSet/>
      <dgm:spPr/>
      <dgm:t>
        <a:bodyPr/>
        <a:lstStyle/>
        <a:p>
          <a:endParaRPr lang="en-US"/>
        </a:p>
      </dgm:t>
    </dgm:pt>
    <dgm:pt modelId="{BBDD4D14-AA2D-4938-B50A-840413C4A650}" type="sibTrans" cxnId="{ED119150-305B-4966-8E10-7A06D063CB19}">
      <dgm:prSet/>
      <dgm:spPr/>
      <dgm:t>
        <a:bodyPr/>
        <a:lstStyle/>
        <a:p>
          <a:endParaRPr lang="en-US"/>
        </a:p>
      </dgm:t>
    </dgm:pt>
    <dgm:pt modelId="{DC6ECD26-25C1-4237-9F80-A40B3F1185D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Sep</a:t>
          </a:r>
        </a:p>
      </dgm:t>
    </dgm:pt>
    <dgm:pt modelId="{BDC3B49A-8D1D-459A-9259-9C742C30AB99}" type="parTrans" cxnId="{33B64DE0-69AA-4CD8-B455-6B38B0362A8D}">
      <dgm:prSet/>
      <dgm:spPr/>
      <dgm:t>
        <a:bodyPr/>
        <a:lstStyle/>
        <a:p>
          <a:endParaRPr lang="en-US"/>
        </a:p>
      </dgm:t>
    </dgm:pt>
    <dgm:pt modelId="{775709E5-8FC5-4B11-93C3-F688B4E64F86}" type="sibTrans" cxnId="{33B64DE0-69AA-4CD8-B455-6B38B0362A8D}">
      <dgm:prSet/>
      <dgm:spPr/>
      <dgm:t>
        <a:bodyPr/>
        <a:lstStyle/>
        <a:p>
          <a:endParaRPr lang="en-US"/>
        </a:p>
      </dgm:t>
    </dgm:pt>
    <dgm:pt modelId="{48358DAE-A211-49FF-B0D9-55A56FC4157B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Oct</a:t>
          </a:r>
        </a:p>
      </dgm:t>
    </dgm:pt>
    <dgm:pt modelId="{4E7E1574-1C12-482C-8F79-55851F3D0E08}" type="parTrans" cxnId="{C6409FD2-3068-42CC-AF91-AE2474DEF52C}">
      <dgm:prSet/>
      <dgm:spPr/>
      <dgm:t>
        <a:bodyPr/>
        <a:lstStyle/>
        <a:p>
          <a:endParaRPr lang="en-US"/>
        </a:p>
      </dgm:t>
    </dgm:pt>
    <dgm:pt modelId="{56C0B4A8-280E-4BDA-81AD-9A2DB7B038E7}" type="sibTrans" cxnId="{C6409FD2-3068-42CC-AF91-AE2474DEF52C}">
      <dgm:prSet/>
      <dgm:spPr/>
      <dgm:t>
        <a:bodyPr/>
        <a:lstStyle/>
        <a:p>
          <a:endParaRPr lang="en-US"/>
        </a:p>
      </dgm:t>
    </dgm:pt>
    <dgm:pt modelId="{8AA92A17-7C1A-470A-9A16-00C658930639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Nov</a:t>
          </a:r>
        </a:p>
      </dgm:t>
    </dgm:pt>
    <dgm:pt modelId="{A03C37EE-1C84-4331-A1C8-C1346B140B1A}" type="parTrans" cxnId="{1884F24D-4774-45D7-8437-19284BF6FB66}">
      <dgm:prSet/>
      <dgm:spPr/>
      <dgm:t>
        <a:bodyPr/>
        <a:lstStyle/>
        <a:p>
          <a:endParaRPr lang="en-US"/>
        </a:p>
      </dgm:t>
    </dgm:pt>
    <dgm:pt modelId="{503E3176-D603-4661-B269-0E06EDA2341E}" type="sibTrans" cxnId="{1884F24D-4774-45D7-8437-19284BF6FB66}">
      <dgm:prSet/>
      <dgm:spPr/>
      <dgm:t>
        <a:bodyPr/>
        <a:lstStyle/>
        <a:p>
          <a:endParaRPr lang="en-US"/>
        </a:p>
      </dgm:t>
    </dgm:pt>
    <dgm:pt modelId="{D2718C92-8F44-4E63-9D99-55AA1E3181D2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Dec</a:t>
          </a:r>
        </a:p>
      </dgm:t>
    </dgm:pt>
    <dgm:pt modelId="{DB094E4A-A17F-49D6-91C4-ADB3399F6882}" type="parTrans" cxnId="{E7D6EBE6-8D5B-4AE2-A991-1B7C37CE4665}">
      <dgm:prSet/>
      <dgm:spPr/>
      <dgm:t>
        <a:bodyPr/>
        <a:lstStyle/>
        <a:p>
          <a:endParaRPr lang="en-US"/>
        </a:p>
      </dgm:t>
    </dgm:pt>
    <dgm:pt modelId="{CBB268D2-B63D-414E-8462-5A4A98396D1D}" type="sibTrans" cxnId="{E7D6EBE6-8D5B-4AE2-A991-1B7C37CE4665}">
      <dgm:prSet/>
      <dgm:spPr/>
      <dgm:t>
        <a:bodyPr/>
        <a:lstStyle/>
        <a:p>
          <a:endParaRPr lang="en-US"/>
        </a:p>
      </dgm:t>
    </dgm:pt>
    <dgm:pt modelId="{D79DCB4B-A2C2-4CD8-B465-2D8AFA96EA56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Aug</a:t>
          </a:r>
        </a:p>
      </dgm:t>
    </dgm:pt>
    <dgm:pt modelId="{818D696C-D7EC-4188-8BC8-2B255A188D8D}" type="parTrans" cxnId="{77141B5A-13AD-4AA3-BEAA-B21BE38B71DB}">
      <dgm:prSet/>
      <dgm:spPr/>
      <dgm:t>
        <a:bodyPr/>
        <a:lstStyle/>
        <a:p>
          <a:endParaRPr lang="en-US"/>
        </a:p>
      </dgm:t>
    </dgm:pt>
    <dgm:pt modelId="{50D8043E-5EF2-4229-A6E4-F85A5EEB1290}" type="sibTrans" cxnId="{77141B5A-13AD-4AA3-BEAA-B21BE38B71DB}">
      <dgm:prSet/>
      <dgm:spPr/>
      <dgm:t>
        <a:bodyPr/>
        <a:lstStyle/>
        <a:p>
          <a:endParaRPr lang="en-US"/>
        </a:p>
      </dgm:t>
    </dgm:pt>
    <dgm:pt modelId="{3945D9A9-78BC-4118-8C44-F4B6888C5A57}" type="pres">
      <dgm:prSet presAssocID="{C9FE37E4-5223-49FB-A208-FCC2EDCA9684}" presName="Name0" presStyleCnt="0">
        <dgm:presLayoutVars>
          <dgm:dir/>
          <dgm:resizeHandles val="exact"/>
        </dgm:presLayoutVars>
      </dgm:prSet>
      <dgm:spPr/>
    </dgm:pt>
    <dgm:pt modelId="{510B6727-4EC3-4073-936A-42447B4701B6}" type="pres">
      <dgm:prSet presAssocID="{CB517BC7-AF3C-4FB4-ABCF-40768E511AC6}" presName="parTxOnly" presStyleLbl="node1" presStyleIdx="0" presStyleCnt="12">
        <dgm:presLayoutVars>
          <dgm:bulletEnabled val="1"/>
        </dgm:presLayoutVars>
      </dgm:prSet>
      <dgm:spPr/>
    </dgm:pt>
    <dgm:pt modelId="{EC2824B7-2D2A-44FD-887F-8F614C8737C1}" type="pres">
      <dgm:prSet presAssocID="{957F37A3-1235-4682-B9C0-2E07B54FC5CB}" presName="parSpace" presStyleCnt="0"/>
      <dgm:spPr/>
    </dgm:pt>
    <dgm:pt modelId="{D9F9C8A3-E494-4FC4-A924-D309ECB831CA}" type="pres">
      <dgm:prSet presAssocID="{DDDAADF7-C8D7-42A5-BCC0-E295E3A69E46}" presName="parTxOnly" presStyleLbl="node1" presStyleIdx="1" presStyleCnt="12">
        <dgm:presLayoutVars>
          <dgm:bulletEnabled val="1"/>
        </dgm:presLayoutVars>
      </dgm:prSet>
      <dgm:spPr/>
    </dgm:pt>
    <dgm:pt modelId="{325BBC4C-48C8-4FE2-AE64-9B5B2BCFF5E2}" type="pres">
      <dgm:prSet presAssocID="{C22D5C40-FD48-4548-8825-71219C81C0B5}" presName="parSpace" presStyleCnt="0"/>
      <dgm:spPr/>
    </dgm:pt>
    <dgm:pt modelId="{89409261-B07F-4DDC-A30F-91CA73CE5DF7}" type="pres">
      <dgm:prSet presAssocID="{EC43EE13-37C6-413F-A619-A2C0C916F34B}" presName="parTxOnly" presStyleLbl="node1" presStyleIdx="2" presStyleCnt="12">
        <dgm:presLayoutVars>
          <dgm:bulletEnabled val="1"/>
        </dgm:presLayoutVars>
      </dgm:prSet>
      <dgm:spPr/>
    </dgm:pt>
    <dgm:pt modelId="{7798A65C-8D24-42A9-A094-1F5DEBC1F6EC}" type="pres">
      <dgm:prSet presAssocID="{A6A009E7-77D7-4C22-96F1-3BA3EBD27E43}" presName="parSpace" presStyleCnt="0"/>
      <dgm:spPr/>
    </dgm:pt>
    <dgm:pt modelId="{58FFD2F8-5081-4DB0-9D4E-1839B406CF06}" type="pres">
      <dgm:prSet presAssocID="{EB568EF8-8C27-49B2-B27D-B8F944EABFFF}" presName="parTxOnly" presStyleLbl="node1" presStyleIdx="3" presStyleCnt="12">
        <dgm:presLayoutVars>
          <dgm:bulletEnabled val="1"/>
        </dgm:presLayoutVars>
      </dgm:prSet>
      <dgm:spPr/>
    </dgm:pt>
    <dgm:pt modelId="{C5E17F00-FF65-410E-BA76-1EFE299BC20C}" type="pres">
      <dgm:prSet presAssocID="{8A1C566F-B120-49E6-9A6D-21448006BB14}" presName="parSpace" presStyleCnt="0"/>
      <dgm:spPr/>
    </dgm:pt>
    <dgm:pt modelId="{68FD6E68-AA82-4BD4-A861-37FB5B17C72E}" type="pres">
      <dgm:prSet presAssocID="{2257BE3A-F5F5-456C-8190-499963638113}" presName="parTxOnly" presStyleLbl="node1" presStyleIdx="4" presStyleCnt="12">
        <dgm:presLayoutVars>
          <dgm:bulletEnabled val="1"/>
        </dgm:presLayoutVars>
      </dgm:prSet>
      <dgm:spPr/>
    </dgm:pt>
    <dgm:pt modelId="{A90715BE-F04A-4C61-93C8-509C67F3CBAC}" type="pres">
      <dgm:prSet presAssocID="{41F60E1E-03FB-4DA8-AC53-553B59A56F5E}" presName="parSpace" presStyleCnt="0"/>
      <dgm:spPr/>
    </dgm:pt>
    <dgm:pt modelId="{87C1F281-F97A-4AF9-81F9-5E98101719B2}" type="pres">
      <dgm:prSet presAssocID="{D8A9B673-EE09-4AA0-A863-23FD251DDCD7}" presName="parTxOnly" presStyleLbl="node1" presStyleIdx="5" presStyleCnt="12">
        <dgm:presLayoutVars>
          <dgm:bulletEnabled val="1"/>
        </dgm:presLayoutVars>
      </dgm:prSet>
      <dgm:spPr/>
    </dgm:pt>
    <dgm:pt modelId="{31E07013-23A4-4330-835A-E7C624E601AC}" type="pres">
      <dgm:prSet presAssocID="{97A2A32D-E69D-486D-970D-8117381A5ECE}" presName="parSpace" presStyleCnt="0"/>
      <dgm:spPr/>
    </dgm:pt>
    <dgm:pt modelId="{BBB62AF2-BF57-4D6A-A935-7580DD51E114}" type="pres">
      <dgm:prSet presAssocID="{1BA99FF8-17C9-44C4-94AE-E3B25F3877C2}" presName="parTxOnly" presStyleLbl="node1" presStyleIdx="6" presStyleCnt="12">
        <dgm:presLayoutVars>
          <dgm:bulletEnabled val="1"/>
        </dgm:presLayoutVars>
      </dgm:prSet>
      <dgm:spPr/>
    </dgm:pt>
    <dgm:pt modelId="{BB481EF1-574A-4C5D-9BA6-EF95AA442D6E}" type="pres">
      <dgm:prSet presAssocID="{BBDD4D14-AA2D-4938-B50A-840413C4A650}" presName="parSpace" presStyleCnt="0"/>
      <dgm:spPr/>
    </dgm:pt>
    <dgm:pt modelId="{EAE66839-DE03-434F-B52C-2C48796ABCA5}" type="pres">
      <dgm:prSet presAssocID="{D79DCB4B-A2C2-4CD8-B465-2D8AFA96EA56}" presName="parTxOnly" presStyleLbl="node1" presStyleIdx="7" presStyleCnt="12">
        <dgm:presLayoutVars>
          <dgm:bulletEnabled val="1"/>
        </dgm:presLayoutVars>
      </dgm:prSet>
      <dgm:spPr/>
    </dgm:pt>
    <dgm:pt modelId="{89DB291E-E16A-4E40-A719-149D0879D265}" type="pres">
      <dgm:prSet presAssocID="{50D8043E-5EF2-4229-A6E4-F85A5EEB1290}" presName="parSpace" presStyleCnt="0"/>
      <dgm:spPr/>
    </dgm:pt>
    <dgm:pt modelId="{5B969C08-86B9-42CA-861C-32644F9D234B}" type="pres">
      <dgm:prSet presAssocID="{DC6ECD26-25C1-4237-9F80-A40B3F1185D6}" presName="parTxOnly" presStyleLbl="node1" presStyleIdx="8" presStyleCnt="12">
        <dgm:presLayoutVars>
          <dgm:bulletEnabled val="1"/>
        </dgm:presLayoutVars>
      </dgm:prSet>
      <dgm:spPr/>
    </dgm:pt>
    <dgm:pt modelId="{804EE76E-4174-47EF-A427-0713D309C7AE}" type="pres">
      <dgm:prSet presAssocID="{775709E5-8FC5-4B11-93C3-F688B4E64F86}" presName="parSpace" presStyleCnt="0"/>
      <dgm:spPr/>
    </dgm:pt>
    <dgm:pt modelId="{7D1A0655-C7B2-4BFB-98D9-EB8D20FD43C7}" type="pres">
      <dgm:prSet presAssocID="{48358DAE-A211-49FF-B0D9-55A56FC4157B}" presName="parTxOnly" presStyleLbl="node1" presStyleIdx="9" presStyleCnt="12">
        <dgm:presLayoutVars>
          <dgm:bulletEnabled val="1"/>
        </dgm:presLayoutVars>
      </dgm:prSet>
      <dgm:spPr/>
    </dgm:pt>
    <dgm:pt modelId="{74D41660-7F28-465C-8F89-A2637924D3E6}" type="pres">
      <dgm:prSet presAssocID="{56C0B4A8-280E-4BDA-81AD-9A2DB7B038E7}" presName="parSpace" presStyleCnt="0"/>
      <dgm:spPr/>
    </dgm:pt>
    <dgm:pt modelId="{8CA46EEC-07CD-42B8-9D82-3D116EC74337}" type="pres">
      <dgm:prSet presAssocID="{8AA92A17-7C1A-470A-9A16-00C658930639}" presName="parTxOnly" presStyleLbl="node1" presStyleIdx="10" presStyleCnt="12">
        <dgm:presLayoutVars>
          <dgm:bulletEnabled val="1"/>
        </dgm:presLayoutVars>
      </dgm:prSet>
      <dgm:spPr/>
    </dgm:pt>
    <dgm:pt modelId="{62823FC3-B9EE-4B6D-A8C2-5C269CD7D8A8}" type="pres">
      <dgm:prSet presAssocID="{503E3176-D603-4661-B269-0E06EDA2341E}" presName="parSpace" presStyleCnt="0"/>
      <dgm:spPr/>
    </dgm:pt>
    <dgm:pt modelId="{9FFEAF8A-7C82-44B2-ACF9-58A3A3799DBD}" type="pres">
      <dgm:prSet presAssocID="{D2718C92-8F44-4E63-9D99-55AA1E3181D2}" presName="parTxOnly" presStyleLbl="node1" presStyleIdx="11" presStyleCnt="12">
        <dgm:presLayoutVars>
          <dgm:bulletEnabled val="1"/>
        </dgm:presLayoutVars>
      </dgm:prSet>
      <dgm:spPr/>
    </dgm:pt>
  </dgm:ptLst>
  <dgm:cxnLst>
    <dgm:cxn modelId="{114E3F34-ACA0-411A-8508-45368E4632E7}" type="presOf" srcId="{D2718C92-8F44-4E63-9D99-55AA1E3181D2}" destId="{9FFEAF8A-7C82-44B2-ACF9-58A3A3799DBD}" srcOrd="0" destOrd="0" presId="urn:microsoft.com/office/officeart/2005/8/layout/hChevron3"/>
    <dgm:cxn modelId="{BCD6D236-C7CF-4506-9144-8E982DCE8D90}" type="presOf" srcId="{2257BE3A-F5F5-456C-8190-499963638113}" destId="{68FD6E68-AA82-4BD4-A861-37FB5B17C72E}" srcOrd="0" destOrd="0" presId="urn:microsoft.com/office/officeart/2005/8/layout/hChevron3"/>
    <dgm:cxn modelId="{9727EB62-258E-43C6-87D8-639FD37ED31F}" srcId="{C9FE37E4-5223-49FB-A208-FCC2EDCA9684}" destId="{2257BE3A-F5F5-456C-8190-499963638113}" srcOrd="4" destOrd="0" parTransId="{C80451C5-F005-43A9-9B29-8478306FA20F}" sibTransId="{41F60E1E-03FB-4DA8-AC53-553B59A56F5E}"/>
    <dgm:cxn modelId="{1F488764-A33C-44E7-BF56-848306F2CC20}" type="presOf" srcId="{8AA92A17-7C1A-470A-9A16-00C658930639}" destId="{8CA46EEC-07CD-42B8-9D82-3D116EC74337}" srcOrd="0" destOrd="0" presId="urn:microsoft.com/office/officeart/2005/8/layout/hChevron3"/>
    <dgm:cxn modelId="{1B00DB65-AB1E-4059-9227-9BE396B7E140}" type="presOf" srcId="{1BA99FF8-17C9-44C4-94AE-E3B25F3877C2}" destId="{BBB62AF2-BF57-4D6A-A935-7580DD51E114}" srcOrd="0" destOrd="0" presId="urn:microsoft.com/office/officeart/2005/8/layout/hChevron3"/>
    <dgm:cxn modelId="{DD74B16A-B458-45E7-B73B-B89389FDC636}" type="presOf" srcId="{CB517BC7-AF3C-4FB4-ABCF-40768E511AC6}" destId="{510B6727-4EC3-4073-936A-42447B4701B6}" srcOrd="0" destOrd="0" presId="urn:microsoft.com/office/officeart/2005/8/layout/hChevron3"/>
    <dgm:cxn modelId="{1884F24D-4774-45D7-8437-19284BF6FB66}" srcId="{C9FE37E4-5223-49FB-A208-FCC2EDCA9684}" destId="{8AA92A17-7C1A-470A-9A16-00C658930639}" srcOrd="10" destOrd="0" parTransId="{A03C37EE-1C84-4331-A1C8-C1346B140B1A}" sibTransId="{503E3176-D603-4661-B269-0E06EDA2341E}"/>
    <dgm:cxn modelId="{ED119150-305B-4966-8E10-7A06D063CB19}" srcId="{C9FE37E4-5223-49FB-A208-FCC2EDCA9684}" destId="{1BA99FF8-17C9-44C4-94AE-E3B25F3877C2}" srcOrd="6" destOrd="0" parTransId="{E758BE60-8CE9-4C7C-8AB5-4AA477D7621D}" sibTransId="{BBDD4D14-AA2D-4938-B50A-840413C4A650}"/>
    <dgm:cxn modelId="{6216A975-2450-41D2-9020-F09E67F89C45}" srcId="{C9FE37E4-5223-49FB-A208-FCC2EDCA9684}" destId="{DDDAADF7-C8D7-42A5-BCC0-E295E3A69E46}" srcOrd="1" destOrd="0" parTransId="{17C86673-C17A-4509-AFBA-363EA3079056}" sibTransId="{C22D5C40-FD48-4548-8825-71219C81C0B5}"/>
    <dgm:cxn modelId="{77141B5A-13AD-4AA3-BEAA-B21BE38B71DB}" srcId="{C9FE37E4-5223-49FB-A208-FCC2EDCA9684}" destId="{D79DCB4B-A2C2-4CD8-B465-2D8AFA96EA56}" srcOrd="7" destOrd="0" parTransId="{818D696C-D7EC-4188-8BC8-2B255A188D8D}" sibTransId="{50D8043E-5EF2-4229-A6E4-F85A5EEB1290}"/>
    <dgm:cxn modelId="{FDEEFE5A-E92A-4960-804D-F8767429FF90}" type="presOf" srcId="{EC43EE13-37C6-413F-A619-A2C0C916F34B}" destId="{89409261-B07F-4DDC-A30F-91CA73CE5DF7}" srcOrd="0" destOrd="0" presId="urn:microsoft.com/office/officeart/2005/8/layout/hChevron3"/>
    <dgm:cxn modelId="{C40CBD94-0F30-4335-AECD-DBF6036E9EDC}" type="presOf" srcId="{DDDAADF7-C8D7-42A5-BCC0-E295E3A69E46}" destId="{D9F9C8A3-E494-4FC4-A924-D309ECB831CA}" srcOrd="0" destOrd="0" presId="urn:microsoft.com/office/officeart/2005/8/layout/hChevron3"/>
    <dgm:cxn modelId="{F0301796-205C-44B5-9903-EEDA867BAE60}" srcId="{C9FE37E4-5223-49FB-A208-FCC2EDCA9684}" destId="{CB517BC7-AF3C-4FB4-ABCF-40768E511AC6}" srcOrd="0" destOrd="0" parTransId="{621B54BE-C2F3-4D56-A074-A576FBD337BE}" sibTransId="{957F37A3-1235-4682-B9C0-2E07B54FC5CB}"/>
    <dgm:cxn modelId="{3462CB9F-C33F-4B11-A387-5B75F154AAC2}" type="presOf" srcId="{D8A9B673-EE09-4AA0-A863-23FD251DDCD7}" destId="{87C1F281-F97A-4AF9-81F9-5E98101719B2}" srcOrd="0" destOrd="0" presId="urn:microsoft.com/office/officeart/2005/8/layout/hChevron3"/>
    <dgm:cxn modelId="{8ECC29A1-EA86-412D-A70F-8CE8029736FB}" srcId="{C9FE37E4-5223-49FB-A208-FCC2EDCA9684}" destId="{EB568EF8-8C27-49B2-B27D-B8F944EABFFF}" srcOrd="3" destOrd="0" parTransId="{3176D3BA-E78E-49B5-98E2-C76E5A36885A}" sibTransId="{8A1C566F-B120-49E6-9A6D-21448006BB14}"/>
    <dgm:cxn modelId="{968E56A9-821C-4C94-90B8-784BB2F2C1EF}" type="presOf" srcId="{DC6ECD26-25C1-4237-9F80-A40B3F1185D6}" destId="{5B969C08-86B9-42CA-861C-32644F9D234B}" srcOrd="0" destOrd="0" presId="urn:microsoft.com/office/officeart/2005/8/layout/hChevron3"/>
    <dgm:cxn modelId="{B03146CD-1FAC-42DE-B4E0-7CB7E9659901}" type="presOf" srcId="{EB568EF8-8C27-49B2-B27D-B8F944EABFFF}" destId="{58FFD2F8-5081-4DB0-9D4E-1839B406CF06}" srcOrd="0" destOrd="0" presId="urn:microsoft.com/office/officeart/2005/8/layout/hChevron3"/>
    <dgm:cxn modelId="{C6409FD2-3068-42CC-AF91-AE2474DEF52C}" srcId="{C9FE37E4-5223-49FB-A208-FCC2EDCA9684}" destId="{48358DAE-A211-49FF-B0D9-55A56FC4157B}" srcOrd="9" destOrd="0" parTransId="{4E7E1574-1C12-482C-8F79-55851F3D0E08}" sibTransId="{56C0B4A8-280E-4BDA-81AD-9A2DB7B038E7}"/>
    <dgm:cxn modelId="{E3FE2DD6-FD83-49DF-9EB5-CC9303C97846}" srcId="{C9FE37E4-5223-49FB-A208-FCC2EDCA9684}" destId="{EC43EE13-37C6-413F-A619-A2C0C916F34B}" srcOrd="2" destOrd="0" parTransId="{0734BCE8-523B-4F96-B6C8-DCC9585FF8DE}" sibTransId="{A6A009E7-77D7-4C22-96F1-3BA3EBD27E43}"/>
    <dgm:cxn modelId="{23ABF7D6-36ED-4633-A030-3900CBC7E9C8}" type="presOf" srcId="{48358DAE-A211-49FF-B0D9-55A56FC4157B}" destId="{7D1A0655-C7B2-4BFB-98D9-EB8D20FD43C7}" srcOrd="0" destOrd="0" presId="urn:microsoft.com/office/officeart/2005/8/layout/hChevron3"/>
    <dgm:cxn modelId="{33B64DE0-69AA-4CD8-B455-6B38B0362A8D}" srcId="{C9FE37E4-5223-49FB-A208-FCC2EDCA9684}" destId="{DC6ECD26-25C1-4237-9F80-A40B3F1185D6}" srcOrd="8" destOrd="0" parTransId="{BDC3B49A-8D1D-459A-9259-9C742C30AB99}" sibTransId="{775709E5-8FC5-4B11-93C3-F688B4E64F86}"/>
    <dgm:cxn modelId="{2E1F6DE6-02E1-4A94-88B6-D9AF5C4B5FE2}" type="presOf" srcId="{C9FE37E4-5223-49FB-A208-FCC2EDCA9684}" destId="{3945D9A9-78BC-4118-8C44-F4B6888C5A57}" srcOrd="0" destOrd="0" presId="urn:microsoft.com/office/officeart/2005/8/layout/hChevron3"/>
    <dgm:cxn modelId="{E7D6EBE6-8D5B-4AE2-A991-1B7C37CE4665}" srcId="{C9FE37E4-5223-49FB-A208-FCC2EDCA9684}" destId="{D2718C92-8F44-4E63-9D99-55AA1E3181D2}" srcOrd="11" destOrd="0" parTransId="{DB094E4A-A17F-49D6-91C4-ADB3399F6882}" sibTransId="{CBB268D2-B63D-414E-8462-5A4A98396D1D}"/>
    <dgm:cxn modelId="{A8B707F0-B76C-41AB-B033-7F81C183CECE}" type="presOf" srcId="{D79DCB4B-A2C2-4CD8-B465-2D8AFA96EA56}" destId="{EAE66839-DE03-434F-B52C-2C48796ABCA5}" srcOrd="0" destOrd="0" presId="urn:microsoft.com/office/officeart/2005/8/layout/hChevron3"/>
    <dgm:cxn modelId="{A5F206F9-BD5A-419B-8EEA-3AE6B26FF17F}" srcId="{C9FE37E4-5223-49FB-A208-FCC2EDCA9684}" destId="{D8A9B673-EE09-4AA0-A863-23FD251DDCD7}" srcOrd="5" destOrd="0" parTransId="{3C71DF54-1C4A-4B4C-B9B4-1FD2C3FF9A50}" sibTransId="{97A2A32D-E69D-486D-970D-8117381A5ECE}"/>
    <dgm:cxn modelId="{AB90E29A-F00D-424E-A922-EC9BD8C05E41}" type="presParOf" srcId="{3945D9A9-78BC-4118-8C44-F4B6888C5A57}" destId="{510B6727-4EC3-4073-936A-42447B4701B6}" srcOrd="0" destOrd="0" presId="urn:microsoft.com/office/officeart/2005/8/layout/hChevron3"/>
    <dgm:cxn modelId="{46A037D0-1794-488D-B1E4-E7B2B9A488E4}" type="presParOf" srcId="{3945D9A9-78BC-4118-8C44-F4B6888C5A57}" destId="{EC2824B7-2D2A-44FD-887F-8F614C8737C1}" srcOrd="1" destOrd="0" presId="urn:microsoft.com/office/officeart/2005/8/layout/hChevron3"/>
    <dgm:cxn modelId="{87FA30B7-C80C-4B2C-BD34-EC4A833E1C27}" type="presParOf" srcId="{3945D9A9-78BC-4118-8C44-F4B6888C5A57}" destId="{D9F9C8A3-E494-4FC4-A924-D309ECB831CA}" srcOrd="2" destOrd="0" presId="urn:microsoft.com/office/officeart/2005/8/layout/hChevron3"/>
    <dgm:cxn modelId="{18BF7E3B-697B-4F36-9017-AB9E19465928}" type="presParOf" srcId="{3945D9A9-78BC-4118-8C44-F4B6888C5A57}" destId="{325BBC4C-48C8-4FE2-AE64-9B5B2BCFF5E2}" srcOrd="3" destOrd="0" presId="urn:microsoft.com/office/officeart/2005/8/layout/hChevron3"/>
    <dgm:cxn modelId="{B3608975-20E6-4293-964C-6933E742BB66}" type="presParOf" srcId="{3945D9A9-78BC-4118-8C44-F4B6888C5A57}" destId="{89409261-B07F-4DDC-A30F-91CA73CE5DF7}" srcOrd="4" destOrd="0" presId="urn:microsoft.com/office/officeart/2005/8/layout/hChevron3"/>
    <dgm:cxn modelId="{3FF1BF7B-F8AC-40F8-B92E-0243B39E8A46}" type="presParOf" srcId="{3945D9A9-78BC-4118-8C44-F4B6888C5A57}" destId="{7798A65C-8D24-42A9-A094-1F5DEBC1F6EC}" srcOrd="5" destOrd="0" presId="urn:microsoft.com/office/officeart/2005/8/layout/hChevron3"/>
    <dgm:cxn modelId="{CDE95E68-E23D-4E11-9CC6-343452C1C5D0}" type="presParOf" srcId="{3945D9A9-78BC-4118-8C44-F4B6888C5A57}" destId="{58FFD2F8-5081-4DB0-9D4E-1839B406CF06}" srcOrd="6" destOrd="0" presId="urn:microsoft.com/office/officeart/2005/8/layout/hChevron3"/>
    <dgm:cxn modelId="{6FB594A5-3F77-43AB-9CBA-7F38FF85FEDA}" type="presParOf" srcId="{3945D9A9-78BC-4118-8C44-F4B6888C5A57}" destId="{C5E17F00-FF65-410E-BA76-1EFE299BC20C}" srcOrd="7" destOrd="0" presId="urn:microsoft.com/office/officeart/2005/8/layout/hChevron3"/>
    <dgm:cxn modelId="{AEA72124-6F32-4985-8241-FD4BCABDA95D}" type="presParOf" srcId="{3945D9A9-78BC-4118-8C44-F4B6888C5A57}" destId="{68FD6E68-AA82-4BD4-A861-37FB5B17C72E}" srcOrd="8" destOrd="0" presId="urn:microsoft.com/office/officeart/2005/8/layout/hChevron3"/>
    <dgm:cxn modelId="{309FC660-B102-40B5-BEAB-D35DEA8BA2D5}" type="presParOf" srcId="{3945D9A9-78BC-4118-8C44-F4B6888C5A57}" destId="{A90715BE-F04A-4C61-93C8-509C67F3CBAC}" srcOrd="9" destOrd="0" presId="urn:microsoft.com/office/officeart/2005/8/layout/hChevron3"/>
    <dgm:cxn modelId="{43D7DFC1-4D69-438D-84A9-2AB6C8EC8548}" type="presParOf" srcId="{3945D9A9-78BC-4118-8C44-F4B6888C5A57}" destId="{87C1F281-F97A-4AF9-81F9-5E98101719B2}" srcOrd="10" destOrd="0" presId="urn:microsoft.com/office/officeart/2005/8/layout/hChevron3"/>
    <dgm:cxn modelId="{A36BFCFA-C20C-4B12-B564-15600D28A156}" type="presParOf" srcId="{3945D9A9-78BC-4118-8C44-F4B6888C5A57}" destId="{31E07013-23A4-4330-835A-E7C624E601AC}" srcOrd="11" destOrd="0" presId="urn:microsoft.com/office/officeart/2005/8/layout/hChevron3"/>
    <dgm:cxn modelId="{B6E1190E-5B9C-4545-99B5-B70981FAD420}" type="presParOf" srcId="{3945D9A9-78BC-4118-8C44-F4B6888C5A57}" destId="{BBB62AF2-BF57-4D6A-A935-7580DD51E114}" srcOrd="12" destOrd="0" presId="urn:microsoft.com/office/officeart/2005/8/layout/hChevron3"/>
    <dgm:cxn modelId="{5D3E4F41-BF83-40C4-97C2-70252540EABE}" type="presParOf" srcId="{3945D9A9-78BC-4118-8C44-F4B6888C5A57}" destId="{BB481EF1-574A-4C5D-9BA6-EF95AA442D6E}" srcOrd="13" destOrd="0" presId="urn:microsoft.com/office/officeart/2005/8/layout/hChevron3"/>
    <dgm:cxn modelId="{230012B6-1BCF-437E-BA2F-35ECC3EF4976}" type="presParOf" srcId="{3945D9A9-78BC-4118-8C44-F4B6888C5A57}" destId="{EAE66839-DE03-434F-B52C-2C48796ABCA5}" srcOrd="14" destOrd="0" presId="urn:microsoft.com/office/officeart/2005/8/layout/hChevron3"/>
    <dgm:cxn modelId="{2E7469A2-C7BE-4B19-A76D-87EF0EE83A81}" type="presParOf" srcId="{3945D9A9-78BC-4118-8C44-F4B6888C5A57}" destId="{89DB291E-E16A-4E40-A719-149D0879D265}" srcOrd="15" destOrd="0" presId="urn:microsoft.com/office/officeart/2005/8/layout/hChevron3"/>
    <dgm:cxn modelId="{338B8C9F-CD31-4303-B7F9-2126C43C88B7}" type="presParOf" srcId="{3945D9A9-78BC-4118-8C44-F4B6888C5A57}" destId="{5B969C08-86B9-42CA-861C-32644F9D234B}" srcOrd="16" destOrd="0" presId="urn:microsoft.com/office/officeart/2005/8/layout/hChevron3"/>
    <dgm:cxn modelId="{C8D58FD2-9468-44DB-BE91-B878D704B30B}" type="presParOf" srcId="{3945D9A9-78BC-4118-8C44-F4B6888C5A57}" destId="{804EE76E-4174-47EF-A427-0713D309C7AE}" srcOrd="17" destOrd="0" presId="urn:microsoft.com/office/officeart/2005/8/layout/hChevron3"/>
    <dgm:cxn modelId="{1F7FFAA7-A07A-41B6-9662-D38996EFECD4}" type="presParOf" srcId="{3945D9A9-78BC-4118-8C44-F4B6888C5A57}" destId="{7D1A0655-C7B2-4BFB-98D9-EB8D20FD43C7}" srcOrd="18" destOrd="0" presId="urn:microsoft.com/office/officeart/2005/8/layout/hChevron3"/>
    <dgm:cxn modelId="{1324DB5D-88FA-4737-B749-E23ECA1186B0}" type="presParOf" srcId="{3945D9A9-78BC-4118-8C44-F4B6888C5A57}" destId="{74D41660-7F28-465C-8F89-A2637924D3E6}" srcOrd="19" destOrd="0" presId="urn:microsoft.com/office/officeart/2005/8/layout/hChevron3"/>
    <dgm:cxn modelId="{7A588A38-A3C4-45C0-A9D7-0AA84C1295DC}" type="presParOf" srcId="{3945D9A9-78BC-4118-8C44-F4B6888C5A57}" destId="{8CA46EEC-07CD-42B8-9D82-3D116EC74337}" srcOrd="20" destOrd="0" presId="urn:microsoft.com/office/officeart/2005/8/layout/hChevron3"/>
    <dgm:cxn modelId="{1AD72410-78F3-44D9-963F-03AB1189A465}" type="presParOf" srcId="{3945D9A9-78BC-4118-8C44-F4B6888C5A57}" destId="{62823FC3-B9EE-4B6D-A8C2-5C269CD7D8A8}" srcOrd="21" destOrd="0" presId="urn:microsoft.com/office/officeart/2005/8/layout/hChevron3"/>
    <dgm:cxn modelId="{EEFC5C9F-076D-4807-8921-0A6652E2D69C}" type="presParOf" srcId="{3945D9A9-78BC-4118-8C44-F4B6888C5A57}" destId="{9FFEAF8A-7C82-44B2-ACF9-58A3A3799DBD}" srcOrd="22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05599-949E-46DD-9818-BA8B992EAADD}">
      <dsp:nvSpPr>
        <dsp:cNvPr id="0" name=""/>
        <dsp:cNvSpPr/>
      </dsp:nvSpPr>
      <dsp:spPr>
        <a:xfrm>
          <a:off x="459550" y="120451"/>
          <a:ext cx="6620971" cy="129952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B4FFB-5B2A-4E88-9F23-D6B61F14BB9F}">
      <dsp:nvSpPr>
        <dsp:cNvPr id="0" name=""/>
        <dsp:cNvSpPr/>
      </dsp:nvSpPr>
      <dsp:spPr>
        <a:xfrm>
          <a:off x="3426492" y="3267971"/>
          <a:ext cx="725180" cy="464115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F40C9-85EB-4915-93AE-DA35DDDF97CC}">
      <dsp:nvSpPr>
        <dsp:cNvPr id="0" name=""/>
        <dsp:cNvSpPr/>
      </dsp:nvSpPr>
      <dsp:spPr>
        <a:xfrm>
          <a:off x="1937066" y="3741930"/>
          <a:ext cx="3480865" cy="870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 dirty="0"/>
        </a:p>
      </dsp:txBody>
      <dsp:txXfrm>
        <a:off x="1937066" y="3741930"/>
        <a:ext cx="3480865" cy="870216"/>
      </dsp:txXfrm>
    </dsp:sp>
    <dsp:sp modelId="{E96BBE36-B7F2-4C4D-B3B3-B1615270FE5C}">
      <dsp:nvSpPr>
        <dsp:cNvPr id="0" name=""/>
        <dsp:cNvSpPr/>
      </dsp:nvSpPr>
      <dsp:spPr>
        <a:xfrm>
          <a:off x="95741" y="0"/>
          <a:ext cx="7259257" cy="324880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B6727-4EC3-4073-936A-42447B4701B6}">
      <dsp:nvSpPr>
        <dsp:cNvPr id="0" name=""/>
        <dsp:cNvSpPr/>
      </dsp:nvSpPr>
      <dsp:spPr>
        <a:xfrm>
          <a:off x="4604" y="174884"/>
          <a:ext cx="854366" cy="341746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>
                  <a:lumMod val="50000"/>
                </a:schemeClr>
              </a:solidFill>
            </a:rPr>
            <a:t>Jan</a:t>
          </a:r>
        </a:p>
      </dsp:txBody>
      <dsp:txXfrm>
        <a:off x="4604" y="174884"/>
        <a:ext cx="768930" cy="341746"/>
      </dsp:txXfrm>
    </dsp:sp>
    <dsp:sp modelId="{D9F9C8A3-E494-4FC4-A924-D309ECB831CA}">
      <dsp:nvSpPr>
        <dsp:cNvPr id="0" name=""/>
        <dsp:cNvSpPr/>
      </dsp:nvSpPr>
      <dsp:spPr>
        <a:xfrm>
          <a:off x="688097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Feb</a:t>
          </a:r>
        </a:p>
      </dsp:txBody>
      <dsp:txXfrm>
        <a:off x="858970" y="174884"/>
        <a:ext cx="512620" cy="341746"/>
      </dsp:txXfrm>
    </dsp:sp>
    <dsp:sp modelId="{89409261-B07F-4DDC-A30F-91CA73CE5DF7}">
      <dsp:nvSpPr>
        <dsp:cNvPr id="0" name=""/>
        <dsp:cNvSpPr/>
      </dsp:nvSpPr>
      <dsp:spPr>
        <a:xfrm>
          <a:off x="1371590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Mar</a:t>
          </a:r>
        </a:p>
      </dsp:txBody>
      <dsp:txXfrm>
        <a:off x="1542463" y="174884"/>
        <a:ext cx="512620" cy="341746"/>
      </dsp:txXfrm>
    </dsp:sp>
    <dsp:sp modelId="{58FFD2F8-5081-4DB0-9D4E-1839B406CF06}">
      <dsp:nvSpPr>
        <dsp:cNvPr id="0" name=""/>
        <dsp:cNvSpPr/>
      </dsp:nvSpPr>
      <dsp:spPr>
        <a:xfrm>
          <a:off x="2055083" y="174884"/>
          <a:ext cx="854366" cy="34174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Apr</a:t>
          </a:r>
        </a:p>
      </dsp:txBody>
      <dsp:txXfrm>
        <a:off x="2225956" y="174884"/>
        <a:ext cx="512620" cy="341746"/>
      </dsp:txXfrm>
    </dsp:sp>
    <dsp:sp modelId="{68FD6E68-AA82-4BD4-A861-37FB5B17C72E}">
      <dsp:nvSpPr>
        <dsp:cNvPr id="0" name=""/>
        <dsp:cNvSpPr/>
      </dsp:nvSpPr>
      <dsp:spPr>
        <a:xfrm>
          <a:off x="2738577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May</a:t>
          </a:r>
        </a:p>
      </dsp:txBody>
      <dsp:txXfrm>
        <a:off x="2909450" y="174884"/>
        <a:ext cx="512620" cy="341746"/>
      </dsp:txXfrm>
    </dsp:sp>
    <dsp:sp modelId="{87C1F281-F97A-4AF9-81F9-5E98101719B2}">
      <dsp:nvSpPr>
        <dsp:cNvPr id="0" name=""/>
        <dsp:cNvSpPr/>
      </dsp:nvSpPr>
      <dsp:spPr>
        <a:xfrm>
          <a:off x="3422070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rgbClr val="F3F3F3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>
                  <a:lumMod val="50000"/>
                </a:schemeClr>
              </a:solidFill>
              <a:latin typeface="Calibri" panose="020F0502020204030204"/>
              <a:ea typeface="+mn-ea"/>
              <a:cs typeface="+mn-cs"/>
            </a:rPr>
            <a:t>Jun</a:t>
          </a:r>
        </a:p>
      </dsp:txBody>
      <dsp:txXfrm>
        <a:off x="3592943" y="174884"/>
        <a:ext cx="512620" cy="341746"/>
      </dsp:txXfrm>
    </dsp:sp>
    <dsp:sp modelId="{BBB62AF2-BF57-4D6A-A935-7580DD51E114}">
      <dsp:nvSpPr>
        <dsp:cNvPr id="0" name=""/>
        <dsp:cNvSpPr/>
      </dsp:nvSpPr>
      <dsp:spPr>
        <a:xfrm>
          <a:off x="4105563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Jul</a:t>
          </a:r>
        </a:p>
      </dsp:txBody>
      <dsp:txXfrm>
        <a:off x="4276436" y="174884"/>
        <a:ext cx="512620" cy="341746"/>
      </dsp:txXfrm>
    </dsp:sp>
    <dsp:sp modelId="{EAE66839-DE03-434F-B52C-2C48796ABCA5}">
      <dsp:nvSpPr>
        <dsp:cNvPr id="0" name=""/>
        <dsp:cNvSpPr/>
      </dsp:nvSpPr>
      <dsp:spPr>
        <a:xfrm>
          <a:off x="4789056" y="174884"/>
          <a:ext cx="854366" cy="34174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Aug</a:t>
          </a:r>
        </a:p>
      </dsp:txBody>
      <dsp:txXfrm>
        <a:off x="4959929" y="174884"/>
        <a:ext cx="512620" cy="341746"/>
      </dsp:txXfrm>
    </dsp:sp>
    <dsp:sp modelId="{5B969C08-86B9-42CA-861C-32644F9D234B}">
      <dsp:nvSpPr>
        <dsp:cNvPr id="0" name=""/>
        <dsp:cNvSpPr/>
      </dsp:nvSpPr>
      <dsp:spPr>
        <a:xfrm>
          <a:off x="5472549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Sep</a:t>
          </a:r>
        </a:p>
      </dsp:txBody>
      <dsp:txXfrm>
        <a:off x="5643422" y="174884"/>
        <a:ext cx="512620" cy="341746"/>
      </dsp:txXfrm>
    </dsp:sp>
    <dsp:sp modelId="{7D1A0655-C7B2-4BFB-98D9-EB8D20FD43C7}">
      <dsp:nvSpPr>
        <dsp:cNvPr id="0" name=""/>
        <dsp:cNvSpPr/>
      </dsp:nvSpPr>
      <dsp:spPr>
        <a:xfrm>
          <a:off x="6156042" y="174884"/>
          <a:ext cx="854366" cy="34174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Oct</a:t>
          </a:r>
        </a:p>
      </dsp:txBody>
      <dsp:txXfrm>
        <a:off x="6326915" y="174884"/>
        <a:ext cx="512620" cy="341746"/>
      </dsp:txXfrm>
    </dsp:sp>
    <dsp:sp modelId="{8CA46EEC-07CD-42B8-9D82-3D116EC74337}">
      <dsp:nvSpPr>
        <dsp:cNvPr id="0" name=""/>
        <dsp:cNvSpPr/>
      </dsp:nvSpPr>
      <dsp:spPr>
        <a:xfrm>
          <a:off x="6839536" y="174884"/>
          <a:ext cx="854366" cy="341746"/>
        </a:xfrm>
        <a:prstGeom prst="chevron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Nov</a:t>
          </a:r>
        </a:p>
      </dsp:txBody>
      <dsp:txXfrm>
        <a:off x="7010409" y="174884"/>
        <a:ext cx="512620" cy="341746"/>
      </dsp:txXfrm>
    </dsp:sp>
    <dsp:sp modelId="{9FFEAF8A-7C82-44B2-ACF9-58A3A3799DBD}">
      <dsp:nvSpPr>
        <dsp:cNvPr id="0" name=""/>
        <dsp:cNvSpPr/>
      </dsp:nvSpPr>
      <dsp:spPr>
        <a:xfrm>
          <a:off x="7523029" y="174884"/>
          <a:ext cx="854366" cy="341746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rgbClr val="8C8179"/>
              </a:solidFill>
              <a:latin typeface="Calibri" panose="020F0502020204030204"/>
              <a:ea typeface="+mn-ea"/>
              <a:cs typeface="+mn-cs"/>
            </a:rPr>
            <a:t>Dec</a:t>
          </a:r>
        </a:p>
      </dsp:txBody>
      <dsp:txXfrm>
        <a:off x="7693902" y="174884"/>
        <a:ext cx="512620" cy="341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8F402-7592-4CFC-B755-5196DF448027}" type="datetimeFigureOut">
              <a:rPr lang="en-US" smtClean="0"/>
              <a:t>2/29/2020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6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CECDB-8DE2-4358-AE4C-12CCFCE5A6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0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4"/>
            <a:ext cx="3037840" cy="464820"/>
          </a:xfrm>
          <a:prstGeom prst="rect">
            <a:avLst/>
          </a:prstGeom>
        </p:spPr>
        <p:txBody>
          <a:bodyPr vert="horz" lIns="92984" tIns="46493" rIns="92984" bIns="4649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3" y="14"/>
            <a:ext cx="3037840" cy="464820"/>
          </a:xfrm>
          <a:prstGeom prst="rect">
            <a:avLst/>
          </a:prstGeom>
        </p:spPr>
        <p:txBody>
          <a:bodyPr vert="horz" lIns="92984" tIns="46493" rIns="92984" bIns="46493" rtlCol="0"/>
          <a:lstStyle>
            <a:lvl1pPr algn="r">
              <a:defRPr sz="1200"/>
            </a:lvl1pPr>
          </a:lstStyle>
          <a:p>
            <a:fld id="{61A0B902-F130-4F2A-B576-D32796835CDE}" type="datetimeFigureOut">
              <a:rPr lang="en-US" smtClean="0"/>
              <a:pPr/>
              <a:t>2/29/2020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84" tIns="46493" rIns="92984" bIns="4649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803"/>
            <a:ext cx="5608320" cy="4183380"/>
          </a:xfrm>
          <a:prstGeom prst="rect">
            <a:avLst/>
          </a:prstGeom>
        </p:spPr>
        <p:txBody>
          <a:bodyPr vert="horz" lIns="92984" tIns="46493" rIns="92984" bIns="464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980"/>
            <a:ext cx="3037840" cy="464820"/>
          </a:xfrm>
          <a:prstGeom prst="rect">
            <a:avLst/>
          </a:prstGeom>
        </p:spPr>
        <p:txBody>
          <a:bodyPr vert="horz" lIns="92984" tIns="46493" rIns="92984" bIns="4649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3" y="8829980"/>
            <a:ext cx="3037840" cy="464820"/>
          </a:xfrm>
          <a:prstGeom prst="rect">
            <a:avLst/>
          </a:prstGeom>
        </p:spPr>
        <p:txBody>
          <a:bodyPr vert="horz" lIns="92984" tIns="46493" rIns="92984" bIns="46493" rtlCol="0" anchor="b"/>
          <a:lstStyle>
            <a:lvl1pPr algn="r">
              <a:defRPr sz="1200"/>
            </a:lvl1pPr>
          </a:lstStyle>
          <a:p>
            <a:fld id="{1EC60658-50BA-434F-ADFF-1C03EC7821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74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60658-50BA-434F-ADFF-1C03EC78210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432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B2P project will implement a single platform solution, combining many key aspects of the procurement process into a single end-to-end solution. </a:t>
            </a:r>
          </a:p>
          <a:p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26DC9E-1877-4513-BC3C-C56F6D8E6ABE}" type="slidenum">
              <a:rPr lang="en-GB" altLang="en-US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51240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>
              <a:buFontTx/>
              <a:buChar char="-"/>
            </a:pPr>
            <a:endParaRPr lang="en-US" altLang="en-US" baseline="0" dirty="0"/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2C130C-4577-4B62-8656-CED3EAC94972}" type="datetime1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2/29/2020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8EA237-2CBB-4715-B35B-C2BA1D52D3A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909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8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17.xml"/><Relationship Id="rId1" Type="http://schemas.openxmlformats.org/officeDocument/2006/relationships/themeOverride" Target="../theme/themeOverride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UIT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9FC9-87D9-451F-8417-855905A597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32718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A9E4-9BE1-4F6C-84B9-BA4F3AB4D6A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104206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AA82C-25D8-4514-BB75-778FA6188D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972410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5AF9-6EAA-417D-8117-3FC051A9569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702769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7F75B-FE69-4BEA-A6C5-A7DC2723CB1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61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UIT Section 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D2434-3DE2-4086-9233-5939BACB20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34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IT Section Transition 2">
    <p:bg>
      <p:bgPr>
        <a:solidFill>
          <a:srgbClr val="A51C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11430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6588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3" hasCustomPrompt="1"/>
          </p:nvPr>
        </p:nvSpPr>
        <p:spPr>
          <a:xfrm>
            <a:off x="457200" y="1143000"/>
            <a:ext cx="8305800" cy="502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2148010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295400"/>
            <a:ext cx="3276600" cy="495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4" hasCustomPrompt="1"/>
          </p:nvPr>
        </p:nvSpPr>
        <p:spPr>
          <a:xfrm>
            <a:off x="3810000" y="1295400"/>
            <a:ext cx="4953000" cy="4953000"/>
          </a:xfrm>
        </p:spPr>
        <p:txBody>
          <a:bodyPr/>
          <a:lstStyle/>
          <a:p>
            <a:r>
              <a:rPr lang="en-US" dirty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3972104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601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UI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2971800"/>
            <a:ext cx="8305800" cy="1470025"/>
          </a:xfrm>
        </p:spPr>
        <p:txBody>
          <a:bodyPr/>
          <a:lstStyle>
            <a:lvl1pPr algn="ctr">
              <a:defRPr sz="24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" descr="C:\Users\sjf749\Documents\HUIT artwork\WEB_HUIT_LOGOS_PNG_HUIT_plain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03" y="498894"/>
            <a:ext cx="3975850" cy="8133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7047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UIT 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Agenda slide (24 point)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590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UIT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Headings are Arial 20 points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88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ptional breadcrumb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sz="1800" b="1" i="1" baseline="0">
                <a:latin typeface="+mn-lt"/>
              </a:defRPr>
            </a:lvl1pPr>
          </a:lstStyle>
          <a:p>
            <a:r>
              <a:rPr lang="en-US" sz="1800" b="0" i="1" dirty="0"/>
              <a:t>Top Line is 18 point italic</a:t>
            </a:r>
            <a:br>
              <a:rPr lang="en-US" sz="1800" b="0" i="1" dirty="0"/>
            </a:br>
            <a:r>
              <a:rPr lang="en-US" sz="2000" b="0" i="0" dirty="0"/>
              <a:t>Second Line is 20 point bold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58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UI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02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03935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With Citation and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Line 15"/>
          <p:cNvSpPr>
            <a:spLocks noChangeShapeType="1"/>
          </p:cNvSpPr>
          <p:nvPr userDrawn="1"/>
        </p:nvSpPr>
        <p:spPr bwMode="auto">
          <a:xfrm>
            <a:off x="7505700" y="347663"/>
            <a:ext cx="1524000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505700" y="38100"/>
            <a:ext cx="1574800" cy="228600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Line 14"/>
          <p:cNvSpPr>
            <a:spLocks noChangeShapeType="1"/>
          </p:cNvSpPr>
          <p:nvPr userDrawn="1"/>
        </p:nvSpPr>
        <p:spPr bwMode="auto">
          <a:xfrm>
            <a:off x="457200" y="6070600"/>
            <a:ext cx="3744913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6096000"/>
            <a:ext cx="3734388" cy="228600"/>
          </a:xfrm>
        </p:spPr>
        <p:txBody>
          <a:bodyPr/>
          <a:lstStyle>
            <a:lvl1pPr marL="0" indent="0">
              <a:buNone/>
              <a:defRPr sz="9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83606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UIT Section Transition slide">
    <p:bg>
      <p:bgPr>
        <a:solidFill>
          <a:srgbClr val="A51C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11430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539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3" hasCustomPrompt="1"/>
          </p:nvPr>
        </p:nvSpPr>
        <p:spPr>
          <a:xfrm>
            <a:off x="457200" y="1143000"/>
            <a:ext cx="8305800" cy="50292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1057983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abl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CB79B-1DE2-4DCC-9026-293B1B324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6324600"/>
            <a:ext cx="5638800" cy="365125"/>
          </a:xfrm>
        </p:spPr>
        <p:txBody>
          <a:bodyPr/>
          <a:lstStyle>
            <a:lvl1pPr marL="0" indent="0">
              <a:buFontTx/>
              <a:buNone/>
              <a:defRPr sz="1200" b="0" i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200" b="0" i="1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200" b="0" i="1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1200" b="0" i="1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1200" b="0" i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295400"/>
            <a:ext cx="3276600" cy="495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4" hasCustomPrompt="1"/>
          </p:nvPr>
        </p:nvSpPr>
        <p:spPr>
          <a:xfrm>
            <a:off x="3810000" y="1295400"/>
            <a:ext cx="4953000" cy="4953000"/>
          </a:xfrm>
        </p:spPr>
        <p:txBody>
          <a:bodyPr/>
          <a:lstStyle/>
          <a:p>
            <a:r>
              <a:rPr lang="en-US" dirty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40069748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247876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6EDCD8-B171-4E7C-B823-2B1A7255EF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634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tional 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9FC9-87D9-451F-8417-855905A597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3" descr="horizontal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7" y="553071"/>
            <a:ext cx="3742960" cy="6014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2891506" y="3124200"/>
            <a:ext cx="3509294" cy="76944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8A162C"/>
                </a:solidFill>
              </a:rPr>
              <a:t>Thank you!  </a:t>
            </a:r>
            <a:endParaRPr lang="en-US" sz="4400" b="1" u="sng" dirty="0">
              <a:solidFill>
                <a:srgbClr val="8A162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961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647700"/>
            <a:ext cx="201295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125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0155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5029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_FAD_Vertical_Large.jpe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304800"/>
            <a:ext cx="42926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1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b="1" dirty="0">
                <a:solidFill>
                  <a:schemeClr val="accent2"/>
                </a:solidFill>
                <a:latin typeface="+mj-lt"/>
                <a:ea typeface="ＭＳ Ｐゴシック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D8B90-7F1A-45CF-991E-042A5F4844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734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2053B-8136-4EFC-A87C-2928D3F814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05121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C170-4AE5-47DB-8702-C36E91E27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93153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3F3A-CD9E-4D23-9BA9-F1A4CCD72C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74727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220B-7140-428E-85A4-6A40998756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34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B3DAD-CF75-4DEE-99EC-92A4854C72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8142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A9E4-9BE1-4F6C-84B9-BA4F3AB4D6A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94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HUI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67000" y="685800"/>
            <a:ext cx="3524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298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AA82C-25D8-4514-BB75-778FA6188D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26778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5AF9-6EAA-417D-8117-3FC051A9569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0471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7F75B-FE69-4BEA-A6C5-A7DC2723CB1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3498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533400"/>
            <a:ext cx="3524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884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2644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540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7000" y="685800"/>
            <a:ext cx="3524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182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8394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862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09875" y="609600"/>
            <a:ext cx="3524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405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UIT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432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b="1" dirty="0">
                <a:solidFill>
                  <a:schemeClr val="accent2"/>
                </a:solidFill>
                <a:latin typeface="+mj-lt"/>
                <a:ea typeface="ＭＳ Ｐゴシック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D8B90-7F1A-45CF-991E-042A5F4844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93413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2053B-8136-4EFC-A87C-2928D3F814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064797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C170-4AE5-47DB-8702-C36E91E27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539061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3F3A-CD9E-4D23-9BA9-F1A4CCD72C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19066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220B-7140-428E-85A4-6A40998756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964016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B3DAD-CF75-4DEE-99EC-92A4854C72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11931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A9E4-9BE1-4F6C-84B9-BA4F3AB4D6A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94031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AA82C-25D8-4514-BB75-778FA6188D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03947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5AF9-6EAA-417D-8117-3FC051A9569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08786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7F75B-FE69-4BEA-A6C5-A7DC2723CB1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3358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UIT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58784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4668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9451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30884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_FAD_Vertical_Large.jpe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304800"/>
            <a:ext cx="42926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38890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b="1" dirty="0">
                <a:solidFill>
                  <a:schemeClr val="accent2"/>
                </a:solidFill>
                <a:latin typeface="+mj-lt"/>
                <a:ea typeface="ＭＳ Ｐゴシック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D8B90-7F1A-45CF-991E-042A5F4844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80757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2053B-8136-4EFC-A87C-2928D3F814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85171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C170-4AE5-47DB-8702-C36E91E27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935856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3F3A-CD9E-4D23-9BA9-F1A4CCD72C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691449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220B-7140-428E-85A4-6A40998756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650060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B3DAD-CF75-4DEE-99EC-92A4854C72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610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UI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40299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A9E4-9BE1-4F6C-84B9-BA4F3AB4D6A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248488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AA82C-25D8-4514-BB75-778FA6188D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51223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5AF9-6EAA-417D-8117-3FC051A9569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41225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152400"/>
            <a:ext cx="18669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54483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7F75B-FE69-4BEA-A6C5-A7DC2723CB1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0363149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4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831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4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4221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4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0636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15744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10668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6421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r>
              <a:rPr lang="en-US" dirty="0">
                <a:solidFill>
                  <a:srgbClr val="000000"/>
                </a:solidFill>
              </a:rPr>
              <a:t>								B2P Version 1</a:t>
            </a:r>
          </a:p>
        </p:txBody>
      </p:sp>
    </p:spTree>
    <p:extLst>
      <p:ext uri="{BB962C8B-B14F-4D97-AF65-F5344CB8AC3E}">
        <p14:creationId xmlns:p14="http://schemas.microsoft.com/office/powerpoint/2010/main" val="398151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535458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784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82226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51519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5754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366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8679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1775" y="749300"/>
            <a:ext cx="3524250" cy="1600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088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10668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7543800" y="6324600"/>
            <a:ext cx="10668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</a:rPr>
              <a:t>B2P Version 1</a:t>
            </a:r>
          </a:p>
        </p:txBody>
      </p:sp>
    </p:spTree>
    <p:extLst>
      <p:ext uri="{BB962C8B-B14F-4D97-AF65-F5344CB8AC3E}">
        <p14:creationId xmlns:p14="http://schemas.microsoft.com/office/powerpoint/2010/main" val="18462504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r>
              <a:rPr lang="en-US" dirty="0">
                <a:solidFill>
                  <a:srgbClr val="000000"/>
                </a:solidFill>
              </a:rPr>
              <a:t>								B2P Version 1</a:t>
            </a:r>
          </a:p>
        </p:txBody>
      </p:sp>
    </p:spTree>
    <p:extLst>
      <p:ext uri="{BB962C8B-B14F-4D97-AF65-F5344CB8AC3E}">
        <p14:creationId xmlns:p14="http://schemas.microsoft.com/office/powerpoint/2010/main" val="160119730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University_Vertical_Large_RGB_Low_R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647700"/>
            <a:ext cx="201295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2656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IT With Citation and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69342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48200" y="1219200"/>
            <a:ext cx="3962400" cy="452596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Line 15"/>
          <p:cNvSpPr>
            <a:spLocks noChangeShapeType="1"/>
          </p:cNvSpPr>
          <p:nvPr userDrawn="1"/>
        </p:nvSpPr>
        <p:spPr bwMode="auto">
          <a:xfrm>
            <a:off x="7505700" y="347663"/>
            <a:ext cx="1524000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7505700" y="38100"/>
            <a:ext cx="1574800" cy="228600"/>
          </a:xfrm>
        </p:spPr>
        <p:txBody>
          <a:bodyPr/>
          <a:lstStyle>
            <a:lvl1pPr marL="0" indent="0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Line 14"/>
          <p:cNvSpPr>
            <a:spLocks noChangeShapeType="1"/>
          </p:cNvSpPr>
          <p:nvPr userDrawn="1"/>
        </p:nvSpPr>
        <p:spPr bwMode="auto">
          <a:xfrm>
            <a:off x="457200" y="6070600"/>
            <a:ext cx="3744913" cy="0"/>
          </a:xfrm>
          <a:prstGeom prst="line">
            <a:avLst/>
          </a:prstGeom>
          <a:noFill/>
          <a:ln w="158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6096000"/>
            <a:ext cx="3734388" cy="228600"/>
          </a:xfrm>
        </p:spPr>
        <p:txBody>
          <a:bodyPr/>
          <a:lstStyle>
            <a:lvl1pPr marL="0" indent="0">
              <a:buNone/>
              <a:defRPr sz="9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191466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460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14197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UIT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8229600" cy="9144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Headings are Arial 20 points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DC2BC-9C26-42ED-9786-2E2FE499DF6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105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2881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arvard_FAD_Vertical_Large.jpe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700" y="304800"/>
            <a:ext cx="42926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itle Placeholder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05800" cy="1470025"/>
          </a:xfrm>
        </p:spPr>
        <p:txBody>
          <a:bodyPr/>
          <a:lstStyle>
            <a:lvl1pPr algn="ctr"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868" name="Text Placeholder 2"/>
          <p:cNvSpPr>
            <a:spLocks noGrp="1"/>
          </p:cNvSpPr>
          <p:nvPr>
            <p:ph type="subTitle" idx="1"/>
          </p:nvPr>
        </p:nvSpPr>
        <p:spPr>
          <a:xfrm>
            <a:off x="2362200" y="5105400"/>
            <a:ext cx="4419600" cy="533400"/>
          </a:xfrm>
        </p:spPr>
        <p:txBody>
          <a:bodyPr/>
          <a:lstStyle>
            <a:lvl1pPr marL="0" indent="0" algn="ctr">
              <a:buFont typeface="Arial" charset="0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9280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dt="0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2400" b="1" dirty="0">
                <a:solidFill>
                  <a:schemeClr val="accent2"/>
                </a:solidFill>
                <a:latin typeface="+mj-lt"/>
                <a:ea typeface="ＭＳ Ｐゴシック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D8B90-7F1A-45CF-991E-042A5F4844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6583429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2053B-8136-4EFC-A87C-2928D3F814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401306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0800" y="1219200"/>
            <a:ext cx="1981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C170-4AE5-47DB-8702-C36E91E274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627693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3F3A-CD9E-4D23-9BA9-F1A4CCD72C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758573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F220B-7140-428E-85A4-6A409987569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750330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B3DAD-CF75-4DEE-99EC-92A4854C72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724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6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5" Type="http://schemas.openxmlformats.org/officeDocument/2006/relationships/image" Target="../media/image1.png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9.xml"/><Relationship Id="rId2" Type="http://schemas.openxmlformats.org/officeDocument/2006/relationships/slideLayout" Target="../slideLayouts/slideLayout78.xml"/><Relationship Id="rId1" Type="http://schemas.openxmlformats.org/officeDocument/2006/relationships/slideLayout" Target="../slideLayouts/slideLayout77.xml"/><Relationship Id="rId5" Type="http://schemas.openxmlformats.org/officeDocument/2006/relationships/image" Target="../media/image1.png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2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5" Type="http://schemas.openxmlformats.org/officeDocument/2006/relationships/image" Target="../media/image1.png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5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5" Type="http://schemas.openxmlformats.org/officeDocument/2006/relationships/image" Target="../media/image1.pn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5" Type="http://schemas.openxmlformats.org/officeDocument/2006/relationships/image" Target="../media/image1.png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image" Target="../media/image1.png"/><Relationship Id="rId5" Type="http://schemas.openxmlformats.org/officeDocument/2006/relationships/theme" Target="../theme/theme16.xml"/><Relationship Id="rId4" Type="http://schemas.openxmlformats.org/officeDocument/2006/relationships/slideLayout" Target="../slideLayouts/slideLayout92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1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1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5" Type="http://schemas.openxmlformats.org/officeDocument/2006/relationships/image" Target="../media/image1.png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8" r:id="rId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 b="0">
                <a:solidFill>
                  <a:srgbClr val="B2B2B2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8084121-7B00-4887-816E-30CF551B9527}" type="slidenum">
              <a:rPr lang="en-US" altLang="en-US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MS PGothic" panose="020B0600070205080204" pitchFamily="34" charset="-128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Level 1 Arial 20</a:t>
            </a:r>
          </a:p>
          <a:p>
            <a:pPr lvl="1"/>
            <a:r>
              <a:rPr lang="en-US" altLang="en-US"/>
              <a:t>Level 2 Arial 18</a:t>
            </a:r>
          </a:p>
          <a:p>
            <a:pPr lvl="2"/>
            <a:r>
              <a:rPr lang="en-US" altLang="en-US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187609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20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2pPr>
      <a:lvl3pPr marL="1087438" indent="-173038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16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9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4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7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</p:sldLayoutIdLst>
  <p:hf hdr="0" ftr="0" dt="0"/>
  <p:txStyles>
    <p:titleStyle>
      <a:lvl1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189"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377"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566"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754" algn="l" defTabSz="457189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594" indent="-228594" algn="l" defTabSz="457189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783" indent="-228594" algn="l" defTabSz="457189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11" indent="-173034" algn="l" defTabSz="457189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160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349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537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726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8914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103" indent="-228594" algn="l" defTabSz="45718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81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9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02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  <a:ea typeface="MS PGothic" panose="020B0600070205080204" pitchFamily="34" charset="-128"/>
              </a:rPr>
              <a:pPr/>
              <a:t>‹#›</a:t>
            </a:fld>
            <a:endParaRPr lang="en-US" dirty="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294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 b="0">
                <a:solidFill>
                  <a:srgbClr val="B2B2B2"/>
                </a:solidFill>
              </a:defRPr>
            </a:lvl1pPr>
          </a:lstStyle>
          <a:p>
            <a:pPr defTabSz="457200">
              <a:defRPr/>
            </a:pPr>
            <a:fld id="{78084121-7B00-4887-816E-30CF551B9527}" type="slidenum">
              <a:rPr lang="en-US" altLang="en-US"/>
              <a:pPr defTabSz="457200"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Level 1 Arial 20</a:t>
            </a:r>
          </a:p>
          <a:p>
            <a:pPr lvl="1"/>
            <a:r>
              <a:rPr lang="en-US" altLang="en-US"/>
              <a:t>Level 2 Arial 18</a:t>
            </a:r>
          </a:p>
          <a:p>
            <a:pPr lvl="2"/>
            <a:r>
              <a:rPr lang="en-US" altLang="en-US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427696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20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2pPr>
      <a:lvl3pPr marL="1087438" indent="-173038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16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00800" y="6324600"/>
            <a:ext cx="27432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rgbClr val="B2B2B2"/>
                </a:solidFill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D6EDCD8-B171-4E7C-B823-2B1A7255EFC5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Level 1 Arial 20</a:t>
            </a:r>
          </a:p>
          <a:p>
            <a:pPr lvl="1"/>
            <a:r>
              <a:rPr lang="en-US"/>
              <a:t>Level 2 Arial 18</a:t>
            </a:r>
          </a:p>
          <a:p>
            <a:pPr lvl="2"/>
            <a:r>
              <a:rPr lang="en-US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330468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B51E34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000">
          <a:solidFill>
            <a:schemeClr val="tx1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00800" y="6324600"/>
            <a:ext cx="27432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rgbClr val="B2B2B2"/>
                </a:solidFill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D6EDCD8-B171-4E7C-B823-2B1A7255EFC5}" type="slidenum">
              <a:rPr 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Level 1 Arial 20</a:t>
            </a:r>
          </a:p>
          <a:p>
            <a:pPr lvl="1"/>
            <a:r>
              <a:rPr lang="en-US" dirty="0"/>
              <a:t>Level 2 Arial 18</a:t>
            </a:r>
          </a:p>
          <a:p>
            <a:pPr lvl="2"/>
            <a:r>
              <a:rPr lang="en-US" dirty="0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51216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700" r:id="rId1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B51E34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–"/>
        <a:defRPr sz="1400">
          <a:solidFill>
            <a:schemeClr val="tx1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chemeClr val="tx1"/>
        </a:buClr>
        <a:buFont typeface="Arial" charset="0"/>
        <a:buChar char="•"/>
        <a:defRPr sz="1000">
          <a:solidFill>
            <a:schemeClr val="tx1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27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 b="0">
                <a:solidFill>
                  <a:srgbClr val="B2B2B2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8084121-7B00-4887-816E-30CF551B9527}" type="slidenum">
              <a:rPr lang="en-US" altLang="en-US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MS PGothic" panose="020B0600070205080204" pitchFamily="34" charset="-128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Level 1 Arial 20</a:t>
            </a:r>
          </a:p>
          <a:p>
            <a:pPr lvl="1"/>
            <a:r>
              <a:rPr lang="en-US" altLang="en-US"/>
              <a:t>Level 2 Arial 18</a:t>
            </a:r>
          </a:p>
          <a:p>
            <a:pPr lvl="2"/>
            <a:r>
              <a:rPr lang="en-US" altLang="en-US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255585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20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2pPr>
      <a:lvl3pPr marL="1087438" indent="-173038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16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fld id="{26010A19-A46F-450B-94AE-CC3F44164F2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1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0" y="6324600"/>
            <a:ext cx="9144000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 b="0">
                <a:solidFill>
                  <a:srgbClr val="B2B2B2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8084121-7B00-4887-816E-30CF551B9527}" type="slidenum">
              <a:rPr lang="en-US" altLang="en-US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MS PGothic" panose="020B0600070205080204" pitchFamily="34" charset="-128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746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Page Header Arial Bold 24pts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4114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Level 1 Arial 20</a:t>
            </a:r>
          </a:p>
          <a:p>
            <a:pPr lvl="1"/>
            <a:r>
              <a:rPr lang="en-US" altLang="en-US"/>
              <a:t>Level 2 Arial 18</a:t>
            </a:r>
          </a:p>
          <a:p>
            <a:pPr lvl="2"/>
            <a:r>
              <a:rPr lang="en-US" altLang="en-US"/>
              <a:t>Level 3 Arial Light 16</a:t>
            </a:r>
          </a:p>
        </p:txBody>
      </p:sp>
    </p:spTree>
    <p:extLst>
      <p:ext uri="{BB962C8B-B14F-4D97-AF65-F5344CB8AC3E}">
        <p14:creationId xmlns:p14="http://schemas.microsoft.com/office/powerpoint/2010/main" val="179161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MS PGothic" panose="020B0600070205080204" pitchFamily="34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  <a:ea typeface="MS PGothic" panose="020B0600070205080204" pitchFamily="34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20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–"/>
        <a:defRPr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2pPr>
      <a:lvl3pPr marL="1087438" indent="-173038" algn="l" defTabSz="457200" rtl="0" eaLnBrk="0" fontAlgn="base" hangingPunct="0">
        <a:spcBef>
          <a:spcPct val="20000"/>
        </a:spcBef>
        <a:spcAft>
          <a:spcPts val="600"/>
        </a:spcAft>
        <a:buClr>
          <a:srgbClr val="C50017"/>
        </a:buClr>
        <a:buFont typeface="Arial" panose="020B0604020202020204" pitchFamily="34" charset="0"/>
        <a:buChar char="•"/>
        <a:defRPr sz="1600">
          <a:solidFill>
            <a:srgbClr val="4D4D4D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rgbClr val="595959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ientbitma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664325"/>
            <a:ext cx="9144000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Page Header Arial Bold 24pts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24600"/>
            <a:ext cx="9144000" cy="365125"/>
          </a:xfrm>
          <a:prstGeom prst="rect">
            <a:avLst/>
          </a:prstGeom>
          <a:ln/>
        </p:spPr>
        <p:txBody>
          <a:bodyPr/>
          <a:lstStyle>
            <a:lvl1pPr algn="ctr">
              <a:defRPr sz="1000"/>
            </a:lvl1pPr>
          </a:lstStyle>
          <a:p>
            <a:pPr defTabSz="457200"/>
            <a:fld id="{26010A19-A46F-450B-94AE-CC3F44164F29}" type="slidenum">
              <a:rPr lang="en-US" smtClean="0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2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50017"/>
          </a:solidFill>
          <a:latin typeface="Arial" charset="0"/>
          <a:cs typeface="Arial" charset="0"/>
        </a:defRPr>
      </a:lvl9pPr>
    </p:titleStyle>
    <p:bodyStyle>
      <a:lvl1pPr marL="2286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685800" indent="-228600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–"/>
        <a:defRPr>
          <a:solidFill>
            <a:srgbClr val="4D4D4D"/>
          </a:solidFill>
          <a:latin typeface="+mn-lt"/>
          <a:cs typeface="+mn-cs"/>
        </a:defRPr>
      </a:lvl2pPr>
      <a:lvl3pPr marL="1087438" indent="-173038" algn="l" defTabSz="457200" rtl="0" eaLnBrk="1" fontAlgn="base" hangingPunct="1">
        <a:spcBef>
          <a:spcPct val="20000"/>
        </a:spcBef>
        <a:spcAft>
          <a:spcPts val="600"/>
        </a:spcAft>
        <a:buClr>
          <a:srgbClr val="C50017"/>
        </a:buClr>
        <a:buFont typeface="Arial" charset="0"/>
        <a:buChar char="•"/>
        <a:defRPr sz="1600">
          <a:solidFill>
            <a:srgbClr val="4D4D4D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rgbClr val="595959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rgbClr val="59595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11.png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9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8.png"/><Relationship Id="rId4" Type="http://schemas.openxmlformats.org/officeDocument/2006/relationships/diagramData" Target="../diagrams/data1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portal.harvard.edu/Saba/Web_spf/NA1PRD0068/app/dashboard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hyperlink" Target="https://b2p.procurement.harvard.edu/buy-pay-projec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2p.procurement.harvard.edu/buy-pay-project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hyperlink" Target="mailto:buytopay_procurement@harvard.edu" TargetMode="External"/><Relationship Id="rId4" Type="http://schemas.openxmlformats.org/officeDocument/2006/relationships/hyperlink" Target="https://wiki.harvard.edu/confluence/display/B2P/User+Advisory+Grou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1.xml"/><Relationship Id="rId1" Type="http://schemas.openxmlformats.org/officeDocument/2006/relationships/tags" Target="../tags/tag8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19100" y="2819400"/>
            <a:ext cx="8305800" cy="1981200"/>
          </a:xfrm>
        </p:spPr>
        <p:txBody>
          <a:bodyPr/>
          <a:lstStyle/>
          <a:p>
            <a:r>
              <a:rPr lang="en-US" sz="3200" dirty="0">
                <a:solidFill>
                  <a:srgbClr val="C00000"/>
                </a:solidFill>
              </a:rPr>
              <a:t> Buy-to-Pay Overview </a:t>
            </a:r>
            <a:br>
              <a:rPr lang="en-US" sz="3200" dirty="0">
                <a:solidFill>
                  <a:srgbClr val="C00000"/>
                </a:solidFill>
              </a:rPr>
            </a:b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2400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2020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>
                <a:solidFill>
                  <a:srgbClr val="C00000"/>
                </a:solidFill>
                <a:ea typeface="MS PGothic" panose="020B0600070205080204" pitchFamily="34" charset="-128"/>
              </a:rPr>
              <a:t>B2P Overview and </a:t>
            </a:r>
            <a:r>
              <a:rPr lang="en-US" altLang="en-US" dirty="0">
                <a:solidFill>
                  <a:srgbClr val="C00000"/>
                </a:solidFill>
                <a:ea typeface="MS PGothic" panose="020B0600070205080204" pitchFamily="34" charset="-128"/>
              </a:rPr>
              <a:t>Benefits</a:t>
            </a:r>
            <a:endParaRPr altLang="en-US" dirty="0">
              <a:solidFill>
                <a:srgbClr val="C00000"/>
              </a:solidFill>
              <a:ea typeface="MS PGothic" panose="020B0600070205080204" pitchFamily="34" charset="-128"/>
            </a:endParaRP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-22225" y="6289675"/>
            <a:ext cx="9144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panose="020B0604020202020204" pitchFamily="34" charset="0"/>
              <a:buChar char="•"/>
              <a:defRPr sz="2000">
                <a:solidFill>
                  <a:srgbClr val="4D4D4D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panose="020B0604020202020204" pitchFamily="34" charset="0"/>
              <a:buChar char="–"/>
              <a:defRPr>
                <a:solidFill>
                  <a:srgbClr val="4D4D4D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panose="020B0604020202020204" pitchFamily="34" charset="0"/>
              <a:buChar char="•"/>
              <a:defRPr sz="1600">
                <a:solidFill>
                  <a:srgbClr val="4D4D4D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595959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896EF1-9A5B-4166-ACEB-880B28071C41}" type="slidenum">
              <a:rPr kumimoji="0" lang="en-US" alt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B2B2B2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B2B2B2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1655" y="975356"/>
            <a:ext cx="8008619" cy="15392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Calibri"/>
              </a:rPr>
              <a:t>Harvard University is introducing Buy-to-Pay (B2P), a new procurement solution that will replace Harvard Crimson Online Marketplace (HCOM) and provide an enhanced buying and paying experience.</a:t>
            </a:r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5572246" y="3221369"/>
            <a:ext cx="3092450" cy="876300"/>
          </a:xfrm>
          <a:prstGeom prst="rect">
            <a:avLst/>
          </a:prstGeom>
        </p:spPr>
        <p:txBody>
          <a:bodyPr anchor="t"/>
          <a:lstStyle>
            <a:lvl1pPr marL="228600" indent="-228600" algn="l" defTabSz="457200" rtl="0" eaLnBrk="1" fontAlgn="base" hangingPunct="1"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charset="0"/>
              <a:buChar char="•"/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457200" rtl="0" eaLnBrk="1" fontAlgn="base" hangingPunct="1"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charset="0"/>
              <a:buChar char="–"/>
              <a:defRPr>
                <a:solidFill>
                  <a:srgbClr val="4D4D4D"/>
                </a:solidFill>
                <a:latin typeface="+mn-lt"/>
                <a:cs typeface="+mn-cs"/>
              </a:defRPr>
            </a:lvl2pPr>
            <a:lvl3pPr marL="1087438" indent="-173038" algn="l" defTabSz="457200" rtl="0" eaLnBrk="1" fontAlgn="base" hangingPunct="1"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Font typeface="Arial" charset="0"/>
              <a:buChar char="•"/>
              <a:defRPr sz="1600">
                <a:solidFill>
                  <a:srgbClr val="4D4D4D"/>
                </a:solidFill>
                <a:latin typeface="+mn-lt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rgbClr val="595959"/>
                </a:solidFill>
                <a:latin typeface="+mn-lt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595959"/>
                </a:solidFill>
                <a:latin typeface="+mn-lt"/>
                <a:cs typeface="+mn-cs"/>
              </a:defRPr>
            </a:lvl5pPr>
            <a:lvl6pPr marL="25146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595959"/>
                </a:solidFill>
                <a:latin typeface="+mn-lt"/>
                <a:cs typeface="+mn-cs"/>
              </a:defRPr>
            </a:lvl6pPr>
            <a:lvl7pPr marL="29718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595959"/>
                </a:solidFill>
                <a:latin typeface="+mn-lt"/>
                <a:cs typeface="+mn-cs"/>
              </a:defRPr>
            </a:lvl7pPr>
            <a:lvl8pPr marL="3429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595959"/>
                </a:solidFill>
                <a:latin typeface="+mn-lt"/>
                <a:cs typeface="+mn-cs"/>
              </a:defRPr>
            </a:lvl8pPr>
            <a:lvl9pPr marL="3886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595959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SzTx/>
              <a:buFont typeface="Arial" charset="0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Calibri"/>
              </a:rPr>
              <a:t>Replace manual and inefficient processes with a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ヒラギノ角ゴ Pro W3"/>
                <a:cs typeface="Calibri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Calibri"/>
              </a:rPr>
              <a:t>single platform, user-friendly, end-to-end solution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ヒラギノ角ゴ Pro W3" charset="-128"/>
              <a:cs typeface="Calibri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C50017"/>
              </a:buClr>
              <a:buSzTx/>
              <a:buFont typeface="Arial" charset="0"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Text Placeholder 1"/>
          <p:cNvSpPr txBox="1">
            <a:spLocks/>
          </p:cNvSpPr>
          <p:nvPr/>
        </p:nvSpPr>
        <p:spPr>
          <a:xfrm>
            <a:off x="1490663" y="3200708"/>
            <a:ext cx="2830512" cy="811213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2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>
                <a:tab pos="687388" algn="l"/>
              </a:tabLs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Calibri"/>
              </a:rPr>
              <a:t>Enable users to buy what they need quickly, securely, and cost-effectively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" name="Text Placeholder 1"/>
          <p:cNvSpPr txBox="1">
            <a:spLocks/>
          </p:cNvSpPr>
          <p:nvPr/>
        </p:nvSpPr>
        <p:spPr>
          <a:xfrm>
            <a:off x="5597679" y="4797425"/>
            <a:ext cx="2864489" cy="1374775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2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>
                <a:tab pos="687388" algn="l"/>
              </a:tabLs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ctr"/>
            <a:r>
              <a:rPr lang="en-US" sz="1400" b="0" dirty="0">
                <a:solidFill>
                  <a:schemeClr val="tx1"/>
                </a:solidFill>
                <a:latin typeface="Arial"/>
                <a:cs typeface="Calibri"/>
              </a:rPr>
              <a:t>Provide workflow transparency to shoppers, approvers, Central Administration, and suppliers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2298" name="Group 42"/>
          <p:cNvGrpSpPr>
            <a:grpSpLocks/>
          </p:cNvGrpSpPr>
          <p:nvPr/>
        </p:nvGrpSpPr>
        <p:grpSpPr bwMode="auto">
          <a:xfrm>
            <a:off x="587992" y="3200400"/>
            <a:ext cx="914400" cy="914400"/>
            <a:chOff x="1259414" y="5722284"/>
            <a:chExt cx="914400" cy="914400"/>
          </a:xfrm>
        </p:grpSpPr>
        <p:sp>
          <p:nvSpPr>
            <p:cNvPr id="29" name="Oval 28"/>
            <p:cNvSpPr/>
            <p:nvPr/>
          </p:nvSpPr>
          <p:spPr>
            <a:xfrm>
              <a:off x="1259414" y="5722284"/>
              <a:ext cx="914400" cy="914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1413835" y="5883990"/>
              <a:ext cx="577248" cy="583016"/>
              <a:chOff x="1320800" y="5745163"/>
              <a:chExt cx="150813" cy="165100"/>
            </a:xfrm>
            <a:solidFill>
              <a:schemeClr val="bg1"/>
            </a:solidFill>
          </p:grpSpPr>
          <p:sp>
            <p:nvSpPr>
              <p:cNvPr id="41" name="Freeform 937"/>
              <p:cNvSpPr>
                <a:spLocks noChangeArrowheads="1"/>
              </p:cNvSpPr>
              <p:nvPr/>
            </p:nvSpPr>
            <p:spPr bwMode="auto">
              <a:xfrm>
                <a:off x="1320800" y="5745163"/>
                <a:ext cx="150813" cy="165100"/>
              </a:xfrm>
              <a:custGeom>
                <a:avLst/>
                <a:gdLst>
                  <a:gd name="T0" fmla="*/ 418 w 419"/>
                  <a:gd name="T1" fmla="*/ 126 h 459"/>
                  <a:gd name="T2" fmla="*/ 418 w 419"/>
                  <a:gd name="T3" fmla="*/ 126 h 459"/>
                  <a:gd name="T4" fmla="*/ 412 w 419"/>
                  <a:gd name="T5" fmla="*/ 115 h 459"/>
                  <a:gd name="T6" fmla="*/ 347 w 419"/>
                  <a:gd name="T7" fmla="*/ 46 h 459"/>
                  <a:gd name="T8" fmla="*/ 337 w 419"/>
                  <a:gd name="T9" fmla="*/ 46 h 459"/>
                  <a:gd name="T10" fmla="*/ 232 w 419"/>
                  <a:gd name="T11" fmla="*/ 40 h 459"/>
                  <a:gd name="T12" fmla="*/ 222 w 419"/>
                  <a:gd name="T13" fmla="*/ 46 h 459"/>
                  <a:gd name="T14" fmla="*/ 176 w 419"/>
                  <a:gd name="T15" fmla="*/ 91 h 459"/>
                  <a:gd name="T16" fmla="*/ 111 w 419"/>
                  <a:gd name="T17" fmla="*/ 26 h 459"/>
                  <a:gd name="T18" fmla="*/ 121 w 419"/>
                  <a:gd name="T19" fmla="*/ 20 h 459"/>
                  <a:gd name="T20" fmla="*/ 192 w 419"/>
                  <a:gd name="T21" fmla="*/ 46 h 459"/>
                  <a:gd name="T22" fmla="*/ 206 w 419"/>
                  <a:gd name="T23" fmla="*/ 26 h 459"/>
                  <a:gd name="T24" fmla="*/ 121 w 419"/>
                  <a:gd name="T25" fmla="*/ 0 h 459"/>
                  <a:gd name="T26" fmla="*/ 91 w 419"/>
                  <a:gd name="T27" fmla="*/ 10 h 459"/>
                  <a:gd name="T28" fmla="*/ 111 w 419"/>
                  <a:gd name="T29" fmla="*/ 66 h 459"/>
                  <a:gd name="T30" fmla="*/ 157 w 419"/>
                  <a:gd name="T31" fmla="*/ 105 h 459"/>
                  <a:gd name="T32" fmla="*/ 6 w 419"/>
                  <a:gd name="T33" fmla="*/ 262 h 459"/>
                  <a:gd name="T34" fmla="*/ 0 w 419"/>
                  <a:gd name="T35" fmla="*/ 272 h 459"/>
                  <a:gd name="T36" fmla="*/ 6 w 419"/>
                  <a:gd name="T37" fmla="*/ 277 h 459"/>
                  <a:gd name="T38" fmla="*/ 182 w 419"/>
                  <a:gd name="T39" fmla="*/ 458 h 459"/>
                  <a:gd name="T40" fmla="*/ 192 w 419"/>
                  <a:gd name="T41" fmla="*/ 458 h 459"/>
                  <a:gd name="T42" fmla="*/ 202 w 419"/>
                  <a:gd name="T43" fmla="*/ 458 h 459"/>
                  <a:gd name="T44" fmla="*/ 418 w 419"/>
                  <a:gd name="T45" fmla="*/ 242 h 459"/>
                  <a:gd name="T46" fmla="*/ 418 w 419"/>
                  <a:gd name="T47" fmla="*/ 232 h 459"/>
                  <a:gd name="T48" fmla="*/ 418 w 419"/>
                  <a:gd name="T49" fmla="*/ 126 h 459"/>
                  <a:gd name="T50" fmla="*/ 192 w 419"/>
                  <a:gd name="T51" fmla="*/ 433 h 459"/>
                  <a:gd name="T52" fmla="*/ 192 w 419"/>
                  <a:gd name="T53" fmla="*/ 433 h 459"/>
                  <a:gd name="T54" fmla="*/ 30 w 419"/>
                  <a:gd name="T55" fmla="*/ 272 h 459"/>
                  <a:gd name="T56" fmla="*/ 176 w 419"/>
                  <a:gd name="T57" fmla="*/ 121 h 459"/>
                  <a:gd name="T58" fmla="*/ 272 w 419"/>
                  <a:gd name="T59" fmla="*/ 156 h 459"/>
                  <a:gd name="T60" fmla="*/ 287 w 419"/>
                  <a:gd name="T61" fmla="*/ 176 h 459"/>
                  <a:gd name="T62" fmla="*/ 317 w 419"/>
                  <a:gd name="T63" fmla="*/ 186 h 459"/>
                  <a:gd name="T64" fmla="*/ 347 w 419"/>
                  <a:gd name="T65" fmla="*/ 176 h 459"/>
                  <a:gd name="T66" fmla="*/ 347 w 419"/>
                  <a:gd name="T67" fmla="*/ 115 h 459"/>
                  <a:gd name="T68" fmla="*/ 317 w 419"/>
                  <a:gd name="T69" fmla="*/ 101 h 459"/>
                  <a:gd name="T70" fmla="*/ 287 w 419"/>
                  <a:gd name="T71" fmla="*/ 115 h 459"/>
                  <a:gd name="T72" fmla="*/ 272 w 419"/>
                  <a:gd name="T73" fmla="*/ 136 h 459"/>
                  <a:gd name="T74" fmla="*/ 196 w 419"/>
                  <a:gd name="T75" fmla="*/ 105 h 459"/>
                  <a:gd name="T76" fmla="*/ 232 w 419"/>
                  <a:gd name="T77" fmla="*/ 66 h 459"/>
                  <a:gd name="T78" fmla="*/ 333 w 419"/>
                  <a:gd name="T79" fmla="*/ 66 h 459"/>
                  <a:gd name="T80" fmla="*/ 392 w 419"/>
                  <a:gd name="T81" fmla="*/ 131 h 459"/>
                  <a:gd name="T82" fmla="*/ 398 w 419"/>
                  <a:gd name="T83" fmla="*/ 226 h 459"/>
                  <a:gd name="T84" fmla="*/ 192 w 419"/>
                  <a:gd name="T85" fmla="*/ 433 h 459"/>
                  <a:gd name="T86" fmla="*/ 312 w 419"/>
                  <a:gd name="T87" fmla="*/ 146 h 459"/>
                  <a:gd name="T88" fmla="*/ 312 w 419"/>
                  <a:gd name="T89" fmla="*/ 146 h 459"/>
                  <a:gd name="T90" fmla="*/ 312 w 419"/>
                  <a:gd name="T91" fmla="*/ 126 h 459"/>
                  <a:gd name="T92" fmla="*/ 317 w 419"/>
                  <a:gd name="T93" fmla="*/ 126 h 459"/>
                  <a:gd name="T94" fmla="*/ 333 w 419"/>
                  <a:gd name="T95" fmla="*/ 131 h 459"/>
                  <a:gd name="T96" fmla="*/ 333 w 419"/>
                  <a:gd name="T97" fmla="*/ 161 h 459"/>
                  <a:gd name="T98" fmla="*/ 302 w 419"/>
                  <a:gd name="T99" fmla="*/ 161 h 459"/>
                  <a:gd name="T100" fmla="*/ 297 w 419"/>
                  <a:gd name="T101" fmla="*/ 156 h 459"/>
                  <a:gd name="T102" fmla="*/ 312 w 419"/>
                  <a:gd name="T103" fmla="*/ 146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19" h="459">
                    <a:moveTo>
                      <a:pt x="418" y="126"/>
                    </a:moveTo>
                    <a:lnTo>
                      <a:pt x="418" y="126"/>
                    </a:lnTo>
                    <a:cubicBezTo>
                      <a:pt x="418" y="121"/>
                      <a:pt x="418" y="115"/>
                      <a:pt x="412" y="115"/>
                    </a:cubicBezTo>
                    <a:cubicBezTo>
                      <a:pt x="347" y="46"/>
                      <a:pt x="347" y="46"/>
                      <a:pt x="347" y="46"/>
                    </a:cubicBezTo>
                    <a:cubicBezTo>
                      <a:pt x="343" y="46"/>
                      <a:pt x="343" y="46"/>
                      <a:pt x="337" y="46"/>
                    </a:cubicBezTo>
                    <a:cubicBezTo>
                      <a:pt x="232" y="40"/>
                      <a:pt x="232" y="40"/>
                      <a:pt x="232" y="40"/>
                    </a:cubicBezTo>
                    <a:cubicBezTo>
                      <a:pt x="226" y="40"/>
                      <a:pt x="222" y="40"/>
                      <a:pt x="222" y="46"/>
                    </a:cubicBezTo>
                    <a:cubicBezTo>
                      <a:pt x="176" y="91"/>
                      <a:pt x="176" y="91"/>
                      <a:pt x="176" y="91"/>
                    </a:cubicBezTo>
                    <a:cubicBezTo>
                      <a:pt x="127" y="61"/>
                      <a:pt x="111" y="30"/>
                      <a:pt x="111" y="26"/>
                    </a:cubicBezTo>
                    <a:cubicBezTo>
                      <a:pt x="111" y="26"/>
                      <a:pt x="116" y="20"/>
                      <a:pt x="121" y="20"/>
                    </a:cubicBezTo>
                    <a:cubicBezTo>
                      <a:pt x="137" y="20"/>
                      <a:pt x="161" y="30"/>
                      <a:pt x="192" y="46"/>
                    </a:cubicBezTo>
                    <a:cubicBezTo>
                      <a:pt x="206" y="26"/>
                      <a:pt x="206" y="26"/>
                      <a:pt x="206" y="26"/>
                    </a:cubicBezTo>
                    <a:cubicBezTo>
                      <a:pt x="176" y="10"/>
                      <a:pt x="141" y="0"/>
                      <a:pt x="121" y="0"/>
                    </a:cubicBezTo>
                    <a:cubicBezTo>
                      <a:pt x="106" y="0"/>
                      <a:pt x="96" y="6"/>
                      <a:pt x="91" y="10"/>
                    </a:cubicBezTo>
                    <a:cubicBezTo>
                      <a:pt x="86" y="20"/>
                      <a:pt x="86" y="40"/>
                      <a:pt x="111" y="66"/>
                    </a:cubicBezTo>
                    <a:cubicBezTo>
                      <a:pt x="121" y="81"/>
                      <a:pt x="137" y="95"/>
                      <a:pt x="157" y="105"/>
                    </a:cubicBezTo>
                    <a:cubicBezTo>
                      <a:pt x="6" y="262"/>
                      <a:pt x="6" y="262"/>
                      <a:pt x="6" y="262"/>
                    </a:cubicBezTo>
                    <a:cubicBezTo>
                      <a:pt x="0" y="262"/>
                      <a:pt x="0" y="267"/>
                      <a:pt x="0" y="272"/>
                    </a:cubicBezTo>
                    <a:cubicBezTo>
                      <a:pt x="0" y="272"/>
                      <a:pt x="0" y="277"/>
                      <a:pt x="6" y="277"/>
                    </a:cubicBezTo>
                    <a:cubicBezTo>
                      <a:pt x="182" y="458"/>
                      <a:pt x="182" y="458"/>
                      <a:pt x="182" y="458"/>
                    </a:cubicBezTo>
                    <a:cubicBezTo>
                      <a:pt x="186" y="458"/>
                      <a:pt x="186" y="458"/>
                      <a:pt x="192" y="458"/>
                    </a:cubicBezTo>
                    <a:cubicBezTo>
                      <a:pt x="196" y="458"/>
                      <a:pt x="196" y="458"/>
                      <a:pt x="202" y="458"/>
                    </a:cubicBezTo>
                    <a:cubicBezTo>
                      <a:pt x="418" y="242"/>
                      <a:pt x="418" y="242"/>
                      <a:pt x="418" y="242"/>
                    </a:cubicBezTo>
                    <a:cubicBezTo>
                      <a:pt x="418" y="236"/>
                      <a:pt x="418" y="236"/>
                      <a:pt x="418" y="232"/>
                    </a:cubicBezTo>
                    <a:lnTo>
                      <a:pt x="418" y="126"/>
                    </a:lnTo>
                    <a:close/>
                    <a:moveTo>
                      <a:pt x="192" y="433"/>
                    </a:moveTo>
                    <a:lnTo>
                      <a:pt x="192" y="433"/>
                    </a:lnTo>
                    <a:cubicBezTo>
                      <a:pt x="30" y="272"/>
                      <a:pt x="30" y="272"/>
                      <a:pt x="30" y="272"/>
                    </a:cubicBezTo>
                    <a:cubicBezTo>
                      <a:pt x="176" y="121"/>
                      <a:pt x="176" y="121"/>
                      <a:pt x="176" y="121"/>
                    </a:cubicBezTo>
                    <a:cubicBezTo>
                      <a:pt x="212" y="141"/>
                      <a:pt x="246" y="156"/>
                      <a:pt x="272" y="156"/>
                    </a:cubicBezTo>
                    <a:cubicBezTo>
                      <a:pt x="277" y="166"/>
                      <a:pt x="282" y="171"/>
                      <a:pt x="287" y="176"/>
                    </a:cubicBezTo>
                    <a:cubicBezTo>
                      <a:pt x="292" y="186"/>
                      <a:pt x="302" y="186"/>
                      <a:pt x="317" y="186"/>
                    </a:cubicBezTo>
                    <a:cubicBezTo>
                      <a:pt x="327" y="186"/>
                      <a:pt x="337" y="186"/>
                      <a:pt x="347" y="176"/>
                    </a:cubicBezTo>
                    <a:cubicBezTo>
                      <a:pt x="362" y="161"/>
                      <a:pt x="362" y="131"/>
                      <a:pt x="347" y="115"/>
                    </a:cubicBezTo>
                    <a:cubicBezTo>
                      <a:pt x="337" y="105"/>
                      <a:pt x="327" y="101"/>
                      <a:pt x="317" y="101"/>
                    </a:cubicBezTo>
                    <a:cubicBezTo>
                      <a:pt x="302" y="101"/>
                      <a:pt x="292" y="105"/>
                      <a:pt x="287" y="115"/>
                    </a:cubicBezTo>
                    <a:cubicBezTo>
                      <a:pt x="277" y="121"/>
                      <a:pt x="277" y="126"/>
                      <a:pt x="272" y="136"/>
                    </a:cubicBezTo>
                    <a:cubicBezTo>
                      <a:pt x="252" y="131"/>
                      <a:pt x="226" y="121"/>
                      <a:pt x="196" y="105"/>
                    </a:cubicBezTo>
                    <a:cubicBezTo>
                      <a:pt x="232" y="66"/>
                      <a:pt x="232" y="66"/>
                      <a:pt x="232" y="66"/>
                    </a:cubicBezTo>
                    <a:cubicBezTo>
                      <a:pt x="333" y="66"/>
                      <a:pt x="333" y="66"/>
                      <a:pt x="333" y="66"/>
                    </a:cubicBezTo>
                    <a:cubicBezTo>
                      <a:pt x="392" y="131"/>
                      <a:pt x="392" y="131"/>
                      <a:pt x="392" y="131"/>
                    </a:cubicBezTo>
                    <a:cubicBezTo>
                      <a:pt x="398" y="226"/>
                      <a:pt x="398" y="226"/>
                      <a:pt x="398" y="226"/>
                    </a:cubicBezTo>
                    <a:lnTo>
                      <a:pt x="192" y="433"/>
                    </a:lnTo>
                    <a:close/>
                    <a:moveTo>
                      <a:pt x="312" y="146"/>
                    </a:moveTo>
                    <a:lnTo>
                      <a:pt x="312" y="146"/>
                    </a:lnTo>
                    <a:cubicBezTo>
                      <a:pt x="312" y="141"/>
                      <a:pt x="317" y="131"/>
                      <a:pt x="312" y="126"/>
                    </a:cubicBezTo>
                    <a:lnTo>
                      <a:pt x="317" y="126"/>
                    </a:lnTo>
                    <a:cubicBezTo>
                      <a:pt x="323" y="126"/>
                      <a:pt x="327" y="126"/>
                      <a:pt x="333" y="131"/>
                    </a:cubicBezTo>
                    <a:cubicBezTo>
                      <a:pt x="337" y="136"/>
                      <a:pt x="337" y="151"/>
                      <a:pt x="333" y="161"/>
                    </a:cubicBezTo>
                    <a:cubicBezTo>
                      <a:pt x="323" y="166"/>
                      <a:pt x="307" y="166"/>
                      <a:pt x="302" y="161"/>
                    </a:cubicBezTo>
                    <a:cubicBezTo>
                      <a:pt x="302" y="156"/>
                      <a:pt x="297" y="156"/>
                      <a:pt x="297" y="156"/>
                    </a:cubicBezTo>
                    <a:cubicBezTo>
                      <a:pt x="307" y="151"/>
                      <a:pt x="307" y="146"/>
                      <a:pt x="312" y="14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42" name="Freeform 940"/>
              <p:cNvSpPr>
                <a:spLocks noChangeArrowheads="1"/>
              </p:cNvSpPr>
              <p:nvPr/>
            </p:nvSpPr>
            <p:spPr bwMode="auto">
              <a:xfrm>
                <a:off x="1366838" y="5815013"/>
                <a:ext cx="49212" cy="50800"/>
              </a:xfrm>
              <a:custGeom>
                <a:avLst/>
                <a:gdLst>
                  <a:gd name="T0" fmla="*/ 10 w 136"/>
                  <a:gd name="T1" fmla="*/ 116 h 142"/>
                  <a:gd name="T2" fmla="*/ 10 w 136"/>
                  <a:gd name="T3" fmla="*/ 116 h 142"/>
                  <a:gd name="T4" fmla="*/ 20 w 136"/>
                  <a:gd name="T5" fmla="*/ 106 h 142"/>
                  <a:gd name="T6" fmla="*/ 20 w 136"/>
                  <a:gd name="T7" fmla="*/ 106 h 142"/>
                  <a:gd name="T8" fmla="*/ 4 w 136"/>
                  <a:gd name="T9" fmla="*/ 51 h 142"/>
                  <a:gd name="T10" fmla="*/ 20 w 136"/>
                  <a:gd name="T11" fmla="*/ 61 h 142"/>
                  <a:gd name="T12" fmla="*/ 34 w 136"/>
                  <a:gd name="T13" fmla="*/ 91 h 142"/>
                  <a:gd name="T14" fmla="*/ 34 w 136"/>
                  <a:gd name="T15" fmla="*/ 91 h 142"/>
                  <a:gd name="T16" fmla="*/ 55 w 136"/>
                  <a:gd name="T17" fmla="*/ 71 h 142"/>
                  <a:gd name="T18" fmla="*/ 55 w 136"/>
                  <a:gd name="T19" fmla="*/ 66 h 142"/>
                  <a:gd name="T20" fmla="*/ 39 w 136"/>
                  <a:gd name="T21" fmla="*/ 36 h 142"/>
                  <a:gd name="T22" fmla="*/ 39 w 136"/>
                  <a:gd name="T23" fmla="*/ 36 h 142"/>
                  <a:gd name="T24" fmla="*/ 44 w 136"/>
                  <a:gd name="T25" fmla="*/ 10 h 142"/>
                  <a:gd name="T26" fmla="*/ 99 w 136"/>
                  <a:gd name="T27" fmla="*/ 20 h 142"/>
                  <a:gd name="T28" fmla="*/ 105 w 136"/>
                  <a:gd name="T29" fmla="*/ 20 h 142"/>
                  <a:gd name="T30" fmla="*/ 115 w 136"/>
                  <a:gd name="T31" fmla="*/ 10 h 142"/>
                  <a:gd name="T32" fmla="*/ 129 w 136"/>
                  <a:gd name="T33" fmla="*/ 26 h 142"/>
                  <a:gd name="T34" fmla="*/ 119 w 136"/>
                  <a:gd name="T35" fmla="*/ 36 h 142"/>
                  <a:gd name="T36" fmla="*/ 119 w 136"/>
                  <a:gd name="T37" fmla="*/ 36 h 142"/>
                  <a:gd name="T38" fmla="*/ 135 w 136"/>
                  <a:gd name="T39" fmla="*/ 86 h 142"/>
                  <a:gd name="T40" fmla="*/ 115 w 136"/>
                  <a:gd name="T41" fmla="*/ 76 h 142"/>
                  <a:gd name="T42" fmla="*/ 105 w 136"/>
                  <a:gd name="T43" fmla="*/ 51 h 142"/>
                  <a:gd name="T44" fmla="*/ 105 w 136"/>
                  <a:gd name="T45" fmla="*/ 51 h 142"/>
                  <a:gd name="T46" fmla="*/ 79 w 136"/>
                  <a:gd name="T47" fmla="*/ 71 h 142"/>
                  <a:gd name="T48" fmla="*/ 79 w 136"/>
                  <a:gd name="T49" fmla="*/ 76 h 142"/>
                  <a:gd name="T50" fmla="*/ 95 w 136"/>
                  <a:gd name="T51" fmla="*/ 101 h 142"/>
                  <a:gd name="T52" fmla="*/ 99 w 136"/>
                  <a:gd name="T53" fmla="*/ 111 h 142"/>
                  <a:gd name="T54" fmla="*/ 99 w 136"/>
                  <a:gd name="T55" fmla="*/ 111 h 142"/>
                  <a:gd name="T56" fmla="*/ 89 w 136"/>
                  <a:gd name="T57" fmla="*/ 131 h 142"/>
                  <a:gd name="T58" fmla="*/ 34 w 136"/>
                  <a:gd name="T59" fmla="*/ 121 h 142"/>
                  <a:gd name="T60" fmla="*/ 34 w 136"/>
                  <a:gd name="T61" fmla="*/ 121 h 142"/>
                  <a:gd name="T62" fmla="*/ 20 w 136"/>
                  <a:gd name="T63" fmla="*/ 131 h 142"/>
                  <a:gd name="T64" fmla="*/ 10 w 136"/>
                  <a:gd name="T65" fmla="*/ 116 h 142"/>
                  <a:gd name="T66" fmla="*/ 49 w 136"/>
                  <a:gd name="T67" fmla="*/ 106 h 142"/>
                  <a:gd name="T68" fmla="*/ 49 w 136"/>
                  <a:gd name="T69" fmla="*/ 106 h 142"/>
                  <a:gd name="T70" fmla="*/ 49 w 136"/>
                  <a:gd name="T71" fmla="*/ 106 h 142"/>
                  <a:gd name="T72" fmla="*/ 79 w 136"/>
                  <a:gd name="T73" fmla="*/ 116 h 142"/>
                  <a:gd name="T74" fmla="*/ 69 w 136"/>
                  <a:gd name="T75" fmla="*/ 86 h 142"/>
                  <a:gd name="T76" fmla="*/ 69 w 136"/>
                  <a:gd name="T77" fmla="*/ 86 h 142"/>
                  <a:gd name="T78" fmla="*/ 49 w 136"/>
                  <a:gd name="T79" fmla="*/ 106 h 142"/>
                  <a:gd name="T80" fmla="*/ 89 w 136"/>
                  <a:gd name="T81" fmla="*/ 36 h 142"/>
                  <a:gd name="T82" fmla="*/ 89 w 136"/>
                  <a:gd name="T83" fmla="*/ 36 h 142"/>
                  <a:gd name="T84" fmla="*/ 59 w 136"/>
                  <a:gd name="T85" fmla="*/ 26 h 142"/>
                  <a:gd name="T86" fmla="*/ 69 w 136"/>
                  <a:gd name="T87" fmla="*/ 56 h 142"/>
                  <a:gd name="T88" fmla="*/ 69 w 136"/>
                  <a:gd name="T89" fmla="*/ 56 h 142"/>
                  <a:gd name="T90" fmla="*/ 89 w 136"/>
                  <a:gd name="T91" fmla="*/ 36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36" h="142">
                    <a:moveTo>
                      <a:pt x="10" y="116"/>
                    </a:moveTo>
                    <a:lnTo>
                      <a:pt x="10" y="116"/>
                    </a:lnTo>
                    <a:cubicBezTo>
                      <a:pt x="20" y="106"/>
                      <a:pt x="20" y="106"/>
                      <a:pt x="20" y="106"/>
                    </a:cubicBezTo>
                    <a:cubicBezTo>
                      <a:pt x="4" y="86"/>
                      <a:pt x="0" y="66"/>
                      <a:pt x="4" y="51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20" y="71"/>
                      <a:pt x="24" y="81"/>
                      <a:pt x="34" y="91"/>
                    </a:cubicBezTo>
                    <a:cubicBezTo>
                      <a:pt x="55" y="71"/>
                      <a:pt x="55" y="71"/>
                      <a:pt x="55" y="71"/>
                    </a:cubicBezTo>
                    <a:cubicBezTo>
                      <a:pt x="55" y="66"/>
                      <a:pt x="55" y="66"/>
                      <a:pt x="55" y="66"/>
                    </a:cubicBezTo>
                    <a:cubicBezTo>
                      <a:pt x="44" y="51"/>
                      <a:pt x="39" y="40"/>
                      <a:pt x="39" y="36"/>
                    </a:cubicBezTo>
                    <a:cubicBezTo>
                      <a:pt x="34" y="26"/>
                      <a:pt x="39" y="16"/>
                      <a:pt x="44" y="10"/>
                    </a:cubicBezTo>
                    <a:cubicBezTo>
                      <a:pt x="55" y="0"/>
                      <a:pt x="79" y="0"/>
                      <a:pt x="99" y="20"/>
                    </a:cubicBezTo>
                    <a:cubicBezTo>
                      <a:pt x="105" y="20"/>
                      <a:pt x="105" y="20"/>
                      <a:pt x="105" y="20"/>
                    </a:cubicBezTo>
                    <a:cubicBezTo>
                      <a:pt x="115" y="10"/>
                      <a:pt x="115" y="10"/>
                      <a:pt x="115" y="10"/>
                    </a:cubicBezTo>
                    <a:cubicBezTo>
                      <a:pt x="129" y="26"/>
                      <a:pt x="129" y="26"/>
                      <a:pt x="129" y="26"/>
                    </a:cubicBezTo>
                    <a:cubicBezTo>
                      <a:pt x="119" y="36"/>
                      <a:pt x="119" y="36"/>
                      <a:pt x="119" y="36"/>
                    </a:cubicBezTo>
                    <a:cubicBezTo>
                      <a:pt x="129" y="56"/>
                      <a:pt x="135" y="71"/>
                      <a:pt x="135" y="86"/>
                    </a:cubicBezTo>
                    <a:cubicBezTo>
                      <a:pt x="115" y="76"/>
                      <a:pt x="115" y="76"/>
                      <a:pt x="115" y="76"/>
                    </a:cubicBezTo>
                    <a:cubicBezTo>
                      <a:pt x="115" y="71"/>
                      <a:pt x="109" y="61"/>
                      <a:pt x="105" y="51"/>
                    </a:cubicBezTo>
                    <a:cubicBezTo>
                      <a:pt x="79" y="71"/>
                      <a:pt x="79" y="71"/>
                      <a:pt x="79" y="71"/>
                    </a:cubicBezTo>
                    <a:cubicBezTo>
                      <a:pt x="79" y="76"/>
                      <a:pt x="79" y="76"/>
                      <a:pt x="79" y="76"/>
                    </a:cubicBezTo>
                    <a:cubicBezTo>
                      <a:pt x="89" y="86"/>
                      <a:pt x="95" y="96"/>
                      <a:pt x="95" y="101"/>
                    </a:cubicBezTo>
                    <a:cubicBezTo>
                      <a:pt x="99" y="106"/>
                      <a:pt x="99" y="106"/>
                      <a:pt x="99" y="111"/>
                    </a:cubicBezTo>
                    <a:cubicBezTo>
                      <a:pt x="99" y="121"/>
                      <a:pt x="95" y="126"/>
                      <a:pt x="89" y="131"/>
                    </a:cubicBezTo>
                    <a:cubicBezTo>
                      <a:pt x="79" y="141"/>
                      <a:pt x="55" y="136"/>
                      <a:pt x="34" y="121"/>
                    </a:cubicBezTo>
                    <a:cubicBezTo>
                      <a:pt x="20" y="131"/>
                      <a:pt x="20" y="131"/>
                      <a:pt x="20" y="131"/>
                    </a:cubicBezTo>
                    <a:lnTo>
                      <a:pt x="10" y="116"/>
                    </a:lnTo>
                    <a:close/>
                    <a:moveTo>
                      <a:pt x="49" y="106"/>
                    </a:moveTo>
                    <a:lnTo>
                      <a:pt x="49" y="106"/>
                    </a:lnTo>
                    <a:cubicBezTo>
                      <a:pt x="65" y="116"/>
                      <a:pt x="75" y="121"/>
                      <a:pt x="79" y="116"/>
                    </a:cubicBezTo>
                    <a:cubicBezTo>
                      <a:pt x="79" y="111"/>
                      <a:pt x="79" y="101"/>
                      <a:pt x="69" y="86"/>
                    </a:cubicBezTo>
                    <a:lnTo>
                      <a:pt x="49" y="106"/>
                    </a:lnTo>
                    <a:close/>
                    <a:moveTo>
                      <a:pt x="89" y="36"/>
                    </a:moveTo>
                    <a:lnTo>
                      <a:pt x="89" y="36"/>
                    </a:lnTo>
                    <a:cubicBezTo>
                      <a:pt x="75" y="26"/>
                      <a:pt x="59" y="20"/>
                      <a:pt x="59" y="26"/>
                    </a:cubicBezTo>
                    <a:cubicBezTo>
                      <a:pt x="55" y="26"/>
                      <a:pt x="59" y="40"/>
                      <a:pt x="69" y="56"/>
                    </a:cubicBezTo>
                    <a:cubicBezTo>
                      <a:pt x="89" y="36"/>
                      <a:pt x="89" y="36"/>
                      <a:pt x="89" y="36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</p:grpSp>
      </p:grpSp>
      <p:grpSp>
        <p:nvGrpSpPr>
          <p:cNvPr id="12299" name="Group 44"/>
          <p:cNvGrpSpPr>
            <a:grpSpLocks/>
          </p:cNvGrpSpPr>
          <p:nvPr/>
        </p:nvGrpSpPr>
        <p:grpSpPr bwMode="auto">
          <a:xfrm>
            <a:off x="4649859" y="3200400"/>
            <a:ext cx="914400" cy="914400"/>
            <a:chOff x="192614" y="5669992"/>
            <a:chExt cx="914400" cy="914400"/>
          </a:xfrm>
        </p:grpSpPr>
        <p:sp>
          <p:nvSpPr>
            <p:cNvPr id="30" name="Oval 29"/>
            <p:cNvSpPr/>
            <p:nvPr/>
          </p:nvSpPr>
          <p:spPr>
            <a:xfrm>
              <a:off x="192614" y="5669992"/>
              <a:ext cx="914400" cy="914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2313" name="Freeform 1424"/>
            <p:cNvSpPr>
              <a:spLocks noChangeArrowheads="1"/>
            </p:cNvSpPr>
            <p:nvPr/>
          </p:nvSpPr>
          <p:spPr bwMode="auto">
            <a:xfrm>
              <a:off x="285874" y="5900748"/>
              <a:ext cx="716616" cy="452888"/>
            </a:xfrm>
            <a:custGeom>
              <a:avLst/>
              <a:gdLst>
                <a:gd name="T0" fmla="*/ 2147483646 w 471"/>
                <a:gd name="T1" fmla="*/ 2147483646 h 402"/>
                <a:gd name="T2" fmla="*/ 2147483646 w 471"/>
                <a:gd name="T3" fmla="*/ 2147483646 h 402"/>
                <a:gd name="T4" fmla="*/ 2147483646 w 471"/>
                <a:gd name="T5" fmla="*/ 2147483646 h 402"/>
                <a:gd name="T6" fmla="*/ 2147483646 w 471"/>
                <a:gd name="T7" fmla="*/ 2147483646 h 402"/>
                <a:gd name="T8" fmla="*/ 2147483646 w 471"/>
                <a:gd name="T9" fmla="*/ 2147483646 h 402"/>
                <a:gd name="T10" fmla="*/ 2147483646 w 471"/>
                <a:gd name="T11" fmla="*/ 2147483646 h 402"/>
                <a:gd name="T12" fmla="*/ 2147483646 w 471"/>
                <a:gd name="T13" fmla="*/ 2147483646 h 402"/>
                <a:gd name="T14" fmla="*/ 2147483646 w 471"/>
                <a:gd name="T15" fmla="*/ 2147483646 h 402"/>
                <a:gd name="T16" fmla="*/ 2147483646 w 471"/>
                <a:gd name="T17" fmla="*/ 2147483646 h 402"/>
                <a:gd name="T18" fmla="*/ 2147483646 w 471"/>
                <a:gd name="T19" fmla="*/ 2147483646 h 402"/>
                <a:gd name="T20" fmla="*/ 2147483646 w 471"/>
                <a:gd name="T21" fmla="*/ 2147483646 h 402"/>
                <a:gd name="T22" fmla="*/ 2147483646 w 471"/>
                <a:gd name="T23" fmla="*/ 2147483646 h 402"/>
                <a:gd name="T24" fmla="*/ 2147483646 w 471"/>
                <a:gd name="T25" fmla="*/ 2147483646 h 402"/>
                <a:gd name="T26" fmla="*/ 2147483646 w 471"/>
                <a:gd name="T27" fmla="*/ 2147483646 h 402"/>
                <a:gd name="T28" fmla="*/ 2147483646 w 471"/>
                <a:gd name="T29" fmla="*/ 2147483646 h 402"/>
                <a:gd name="T30" fmla="*/ 2147483646 w 471"/>
                <a:gd name="T31" fmla="*/ 2147483646 h 402"/>
                <a:gd name="T32" fmla="*/ 2147483646 w 471"/>
                <a:gd name="T33" fmla="*/ 2147483646 h 402"/>
                <a:gd name="T34" fmla="*/ 2147483646 w 471"/>
                <a:gd name="T35" fmla="*/ 0 h 402"/>
                <a:gd name="T36" fmla="*/ 2147483646 w 471"/>
                <a:gd name="T37" fmla="*/ 2147483646 h 402"/>
                <a:gd name="T38" fmla="*/ 2147483646 w 471"/>
                <a:gd name="T39" fmla="*/ 2147483646 h 402"/>
                <a:gd name="T40" fmla="*/ 2147483646 w 471"/>
                <a:gd name="T41" fmla="*/ 2147483646 h 402"/>
                <a:gd name="T42" fmla="*/ 2147483646 w 471"/>
                <a:gd name="T43" fmla="*/ 2147483646 h 402"/>
                <a:gd name="T44" fmla="*/ 2147483646 w 471"/>
                <a:gd name="T45" fmla="*/ 2147483646 h 402"/>
                <a:gd name="T46" fmla="*/ 2147483646 w 471"/>
                <a:gd name="T47" fmla="*/ 2147483646 h 402"/>
                <a:gd name="T48" fmla="*/ 2147483646 w 471"/>
                <a:gd name="T49" fmla="*/ 2147483646 h 402"/>
                <a:gd name="T50" fmla="*/ 2147483646 w 471"/>
                <a:gd name="T51" fmla="*/ 2147483646 h 402"/>
                <a:gd name="T52" fmla="*/ 2147483646 w 471"/>
                <a:gd name="T53" fmla="*/ 2147483646 h 402"/>
                <a:gd name="T54" fmla="*/ 2147483646 w 471"/>
                <a:gd name="T55" fmla="*/ 2147483646 h 402"/>
                <a:gd name="T56" fmla="*/ 2147483646 w 471"/>
                <a:gd name="T57" fmla="*/ 2147483646 h 402"/>
                <a:gd name="T58" fmla="*/ 2147483646 w 471"/>
                <a:gd name="T59" fmla="*/ 2147483646 h 402"/>
                <a:gd name="T60" fmla="*/ 2147483646 w 471"/>
                <a:gd name="T61" fmla="*/ 2147483646 h 402"/>
                <a:gd name="T62" fmla="*/ 2147483646 w 471"/>
                <a:gd name="T63" fmla="*/ 2147483646 h 402"/>
                <a:gd name="T64" fmla="*/ 2147483646 w 471"/>
                <a:gd name="T65" fmla="*/ 2147483646 h 402"/>
                <a:gd name="T66" fmla="*/ 2147483646 w 471"/>
                <a:gd name="T67" fmla="*/ 2147483646 h 402"/>
                <a:gd name="T68" fmla="*/ 2147483646 w 471"/>
                <a:gd name="T69" fmla="*/ 2147483646 h 402"/>
                <a:gd name="T70" fmla="*/ 2147483646 w 471"/>
                <a:gd name="T71" fmla="*/ 2147483646 h 402"/>
                <a:gd name="T72" fmla="*/ 2147483646 w 471"/>
                <a:gd name="T73" fmla="*/ 2147483646 h 402"/>
                <a:gd name="T74" fmla="*/ 2147483646 w 471"/>
                <a:gd name="T75" fmla="*/ 2147483646 h 402"/>
                <a:gd name="T76" fmla="*/ 2147483646 w 471"/>
                <a:gd name="T77" fmla="*/ 2147483646 h 402"/>
                <a:gd name="T78" fmla="*/ 2147483646 w 471"/>
                <a:gd name="T79" fmla="*/ 2147483646 h 402"/>
                <a:gd name="T80" fmla="*/ 2147483646 w 471"/>
                <a:gd name="T81" fmla="*/ 2147483646 h 40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471" h="402">
                  <a:moveTo>
                    <a:pt x="465" y="247"/>
                  </a:moveTo>
                  <a:lnTo>
                    <a:pt x="465" y="247"/>
                  </a:lnTo>
                  <a:cubicBezTo>
                    <a:pt x="346" y="128"/>
                    <a:pt x="346" y="128"/>
                    <a:pt x="346" y="128"/>
                  </a:cubicBezTo>
                  <a:cubicBezTo>
                    <a:pt x="341" y="124"/>
                    <a:pt x="336" y="124"/>
                    <a:pt x="331" y="124"/>
                  </a:cubicBezTo>
                  <a:cubicBezTo>
                    <a:pt x="331" y="124"/>
                    <a:pt x="326" y="124"/>
                    <a:pt x="322" y="124"/>
                  </a:cubicBezTo>
                  <a:cubicBezTo>
                    <a:pt x="322" y="124"/>
                    <a:pt x="316" y="128"/>
                    <a:pt x="316" y="138"/>
                  </a:cubicBezTo>
                  <a:cubicBezTo>
                    <a:pt x="316" y="188"/>
                    <a:pt x="316" y="188"/>
                    <a:pt x="316" y="188"/>
                  </a:cubicBezTo>
                  <a:cubicBezTo>
                    <a:pt x="133" y="188"/>
                    <a:pt x="133" y="188"/>
                    <a:pt x="133" y="188"/>
                  </a:cubicBezTo>
                  <a:cubicBezTo>
                    <a:pt x="133" y="247"/>
                    <a:pt x="133" y="247"/>
                    <a:pt x="133" y="247"/>
                  </a:cubicBezTo>
                  <a:cubicBezTo>
                    <a:pt x="24" y="138"/>
                    <a:pt x="24" y="138"/>
                    <a:pt x="24" y="138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94"/>
                    <a:pt x="133" y="94"/>
                    <a:pt x="133" y="94"/>
                  </a:cubicBezTo>
                  <a:cubicBezTo>
                    <a:pt x="277" y="94"/>
                    <a:pt x="277" y="94"/>
                    <a:pt x="277" y="94"/>
                  </a:cubicBezTo>
                  <a:cubicBezTo>
                    <a:pt x="277" y="74"/>
                    <a:pt x="277" y="74"/>
                    <a:pt x="277" y="7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19"/>
                    <a:pt x="158" y="19"/>
                    <a:pt x="158" y="19"/>
                  </a:cubicBezTo>
                  <a:cubicBezTo>
                    <a:pt x="158" y="9"/>
                    <a:pt x="153" y="5"/>
                    <a:pt x="148" y="5"/>
                  </a:cubicBezTo>
                  <a:cubicBezTo>
                    <a:pt x="143" y="0"/>
                    <a:pt x="143" y="0"/>
                    <a:pt x="138" y="0"/>
                  </a:cubicBezTo>
                  <a:cubicBezTo>
                    <a:pt x="133" y="0"/>
                    <a:pt x="128" y="5"/>
                    <a:pt x="128" y="5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4"/>
                    <a:pt x="0" y="148"/>
                    <a:pt x="9" y="154"/>
                  </a:cubicBezTo>
                  <a:cubicBezTo>
                    <a:pt x="128" y="272"/>
                    <a:pt x="128" y="272"/>
                    <a:pt x="128" y="272"/>
                  </a:cubicBezTo>
                  <a:cubicBezTo>
                    <a:pt x="128" y="277"/>
                    <a:pt x="133" y="277"/>
                    <a:pt x="138" y="277"/>
                  </a:cubicBezTo>
                  <a:cubicBezTo>
                    <a:pt x="143" y="277"/>
                    <a:pt x="143" y="277"/>
                    <a:pt x="148" y="277"/>
                  </a:cubicBezTo>
                  <a:cubicBezTo>
                    <a:pt x="153" y="277"/>
                    <a:pt x="158" y="272"/>
                    <a:pt x="158" y="267"/>
                  </a:cubicBezTo>
                  <a:cubicBezTo>
                    <a:pt x="158" y="213"/>
                    <a:pt x="158" y="213"/>
                    <a:pt x="158" y="213"/>
                  </a:cubicBezTo>
                  <a:cubicBezTo>
                    <a:pt x="336" y="213"/>
                    <a:pt x="336" y="213"/>
                    <a:pt x="336" y="213"/>
                  </a:cubicBezTo>
                  <a:cubicBezTo>
                    <a:pt x="336" y="154"/>
                    <a:pt x="336" y="154"/>
                    <a:pt x="336" y="154"/>
                  </a:cubicBezTo>
                  <a:cubicBezTo>
                    <a:pt x="445" y="262"/>
                    <a:pt x="445" y="262"/>
                    <a:pt x="445" y="262"/>
                  </a:cubicBezTo>
                  <a:cubicBezTo>
                    <a:pt x="336" y="367"/>
                    <a:pt x="336" y="367"/>
                    <a:pt x="336" y="367"/>
                  </a:cubicBezTo>
                  <a:cubicBezTo>
                    <a:pt x="336" y="307"/>
                    <a:pt x="336" y="307"/>
                    <a:pt x="336" y="307"/>
                  </a:cubicBezTo>
                  <a:cubicBezTo>
                    <a:pt x="316" y="307"/>
                    <a:pt x="316" y="307"/>
                    <a:pt x="316" y="307"/>
                  </a:cubicBezTo>
                  <a:cubicBezTo>
                    <a:pt x="192" y="307"/>
                    <a:pt x="192" y="307"/>
                    <a:pt x="192" y="307"/>
                  </a:cubicBezTo>
                  <a:cubicBezTo>
                    <a:pt x="192" y="327"/>
                    <a:pt x="192" y="327"/>
                    <a:pt x="192" y="327"/>
                  </a:cubicBezTo>
                  <a:cubicBezTo>
                    <a:pt x="316" y="327"/>
                    <a:pt x="316" y="327"/>
                    <a:pt x="316" y="327"/>
                  </a:cubicBezTo>
                  <a:cubicBezTo>
                    <a:pt x="316" y="381"/>
                    <a:pt x="316" y="381"/>
                    <a:pt x="316" y="381"/>
                  </a:cubicBezTo>
                  <a:cubicBezTo>
                    <a:pt x="316" y="391"/>
                    <a:pt x="316" y="396"/>
                    <a:pt x="322" y="396"/>
                  </a:cubicBezTo>
                  <a:cubicBezTo>
                    <a:pt x="326" y="401"/>
                    <a:pt x="326" y="401"/>
                    <a:pt x="331" y="401"/>
                  </a:cubicBezTo>
                  <a:cubicBezTo>
                    <a:pt x="336" y="401"/>
                    <a:pt x="341" y="396"/>
                    <a:pt x="346" y="396"/>
                  </a:cubicBezTo>
                  <a:cubicBezTo>
                    <a:pt x="465" y="277"/>
                    <a:pt x="465" y="277"/>
                    <a:pt x="465" y="277"/>
                  </a:cubicBezTo>
                  <a:cubicBezTo>
                    <a:pt x="470" y="267"/>
                    <a:pt x="470" y="252"/>
                    <a:pt x="465" y="24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</p:grpSp>
      <p:grpSp>
        <p:nvGrpSpPr>
          <p:cNvPr id="12300" name="Group 50"/>
          <p:cNvGrpSpPr>
            <a:grpSpLocks/>
          </p:cNvGrpSpPr>
          <p:nvPr/>
        </p:nvGrpSpPr>
        <p:grpSpPr bwMode="auto">
          <a:xfrm>
            <a:off x="4633294" y="4764876"/>
            <a:ext cx="914400" cy="914400"/>
            <a:chOff x="5010090" y="4758743"/>
            <a:chExt cx="914400" cy="914400"/>
          </a:xfrm>
        </p:grpSpPr>
        <p:sp>
          <p:nvSpPr>
            <p:cNvPr id="27" name="Oval 26"/>
            <p:cNvSpPr/>
            <p:nvPr/>
          </p:nvSpPr>
          <p:spPr>
            <a:xfrm>
              <a:off x="5010090" y="4758743"/>
              <a:ext cx="914400" cy="914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5160640" y="4970301"/>
              <a:ext cx="709258" cy="496265"/>
              <a:chOff x="4043363" y="3600450"/>
              <a:chExt cx="171450" cy="123825"/>
            </a:xfrm>
            <a:solidFill>
              <a:schemeClr val="bg1"/>
            </a:solidFill>
          </p:grpSpPr>
          <p:sp>
            <p:nvSpPr>
              <p:cNvPr id="47" name="Freeform 2386"/>
              <p:cNvSpPr>
                <a:spLocks noChangeArrowheads="1"/>
              </p:cNvSpPr>
              <p:nvPr/>
            </p:nvSpPr>
            <p:spPr bwMode="auto">
              <a:xfrm>
                <a:off x="4084638" y="3714750"/>
                <a:ext cx="65087" cy="9525"/>
              </a:xfrm>
              <a:custGeom>
                <a:avLst/>
                <a:gdLst>
                  <a:gd name="T0" fmla="*/ 170 w 181"/>
                  <a:gd name="T1" fmla="*/ 25 h 26"/>
                  <a:gd name="T2" fmla="*/ 170 w 181"/>
                  <a:gd name="T3" fmla="*/ 25 h 26"/>
                  <a:gd name="T4" fmla="*/ 15 w 181"/>
                  <a:gd name="T5" fmla="*/ 25 h 26"/>
                  <a:gd name="T6" fmla="*/ 0 w 181"/>
                  <a:gd name="T7" fmla="*/ 15 h 26"/>
                  <a:gd name="T8" fmla="*/ 15 w 181"/>
                  <a:gd name="T9" fmla="*/ 0 h 26"/>
                  <a:gd name="T10" fmla="*/ 170 w 181"/>
                  <a:gd name="T11" fmla="*/ 0 h 26"/>
                  <a:gd name="T12" fmla="*/ 180 w 181"/>
                  <a:gd name="T13" fmla="*/ 15 h 26"/>
                  <a:gd name="T14" fmla="*/ 170 w 181"/>
                  <a:gd name="T15" fmla="*/ 2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1" h="26">
                    <a:moveTo>
                      <a:pt x="170" y="25"/>
                    </a:moveTo>
                    <a:lnTo>
                      <a:pt x="170" y="25"/>
                    </a:lnTo>
                    <a:cubicBezTo>
                      <a:pt x="15" y="25"/>
                      <a:pt x="15" y="25"/>
                      <a:pt x="15" y="25"/>
                    </a:cubicBezTo>
                    <a:cubicBezTo>
                      <a:pt x="5" y="25"/>
                      <a:pt x="0" y="20"/>
                      <a:pt x="0" y="15"/>
                    </a:cubicBezTo>
                    <a:cubicBezTo>
                      <a:pt x="0" y="5"/>
                      <a:pt x="5" y="0"/>
                      <a:pt x="15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6" y="0"/>
                      <a:pt x="180" y="5"/>
                      <a:pt x="180" y="15"/>
                    </a:cubicBezTo>
                    <a:cubicBezTo>
                      <a:pt x="180" y="20"/>
                      <a:pt x="176" y="25"/>
                      <a:pt x="170" y="2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48" name="Freeform 2387"/>
              <p:cNvSpPr>
                <a:spLocks noChangeArrowheads="1"/>
              </p:cNvSpPr>
              <p:nvPr/>
            </p:nvSpPr>
            <p:spPr bwMode="auto">
              <a:xfrm>
                <a:off x="4068763" y="3621088"/>
                <a:ext cx="93662" cy="65087"/>
              </a:xfrm>
              <a:custGeom>
                <a:avLst/>
                <a:gdLst>
                  <a:gd name="T0" fmla="*/ 15 w 261"/>
                  <a:gd name="T1" fmla="*/ 180 h 181"/>
                  <a:gd name="T2" fmla="*/ 15 w 261"/>
                  <a:gd name="T3" fmla="*/ 180 h 181"/>
                  <a:gd name="T4" fmla="*/ 10 w 261"/>
                  <a:gd name="T5" fmla="*/ 180 h 181"/>
                  <a:gd name="T6" fmla="*/ 5 w 261"/>
                  <a:gd name="T7" fmla="*/ 160 h 181"/>
                  <a:gd name="T8" fmla="*/ 50 w 261"/>
                  <a:gd name="T9" fmla="*/ 80 h 181"/>
                  <a:gd name="T10" fmla="*/ 60 w 261"/>
                  <a:gd name="T11" fmla="*/ 76 h 181"/>
                  <a:gd name="T12" fmla="*/ 70 w 261"/>
                  <a:gd name="T13" fmla="*/ 80 h 181"/>
                  <a:gd name="T14" fmla="*/ 100 w 261"/>
                  <a:gd name="T15" fmla="*/ 120 h 181"/>
                  <a:gd name="T16" fmla="*/ 135 w 261"/>
                  <a:gd name="T17" fmla="*/ 86 h 181"/>
                  <a:gd name="T18" fmla="*/ 150 w 261"/>
                  <a:gd name="T19" fmla="*/ 86 h 181"/>
                  <a:gd name="T20" fmla="*/ 180 w 261"/>
                  <a:gd name="T21" fmla="*/ 110 h 181"/>
                  <a:gd name="T22" fmla="*/ 240 w 261"/>
                  <a:gd name="T23" fmla="*/ 10 h 181"/>
                  <a:gd name="T24" fmla="*/ 255 w 261"/>
                  <a:gd name="T25" fmla="*/ 6 h 181"/>
                  <a:gd name="T26" fmla="*/ 260 w 261"/>
                  <a:gd name="T27" fmla="*/ 20 h 181"/>
                  <a:gd name="T28" fmla="*/ 190 w 261"/>
                  <a:gd name="T29" fmla="*/ 136 h 181"/>
                  <a:gd name="T30" fmla="*/ 185 w 261"/>
                  <a:gd name="T31" fmla="*/ 140 h 181"/>
                  <a:gd name="T32" fmla="*/ 175 w 261"/>
                  <a:gd name="T33" fmla="*/ 140 h 181"/>
                  <a:gd name="T34" fmla="*/ 140 w 261"/>
                  <a:gd name="T35" fmla="*/ 110 h 181"/>
                  <a:gd name="T36" fmla="*/ 105 w 261"/>
                  <a:gd name="T37" fmla="*/ 150 h 181"/>
                  <a:gd name="T38" fmla="*/ 95 w 261"/>
                  <a:gd name="T39" fmla="*/ 150 h 181"/>
                  <a:gd name="T40" fmla="*/ 90 w 261"/>
                  <a:gd name="T41" fmla="*/ 146 h 181"/>
                  <a:gd name="T42" fmla="*/ 65 w 261"/>
                  <a:gd name="T43" fmla="*/ 110 h 181"/>
                  <a:gd name="T44" fmla="*/ 25 w 261"/>
                  <a:gd name="T45" fmla="*/ 175 h 181"/>
                  <a:gd name="T46" fmla="*/ 15 w 261"/>
                  <a:gd name="T47" fmla="*/ 180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61" h="181">
                    <a:moveTo>
                      <a:pt x="15" y="180"/>
                    </a:moveTo>
                    <a:lnTo>
                      <a:pt x="15" y="180"/>
                    </a:lnTo>
                    <a:cubicBezTo>
                      <a:pt x="10" y="180"/>
                      <a:pt x="10" y="180"/>
                      <a:pt x="10" y="180"/>
                    </a:cubicBezTo>
                    <a:cubicBezTo>
                      <a:pt x="0" y="175"/>
                      <a:pt x="0" y="165"/>
                      <a:pt x="5" y="160"/>
                    </a:cubicBezTo>
                    <a:cubicBezTo>
                      <a:pt x="50" y="80"/>
                      <a:pt x="50" y="80"/>
                      <a:pt x="50" y="80"/>
                    </a:cubicBezTo>
                    <a:cubicBezTo>
                      <a:pt x="55" y="80"/>
                      <a:pt x="60" y="76"/>
                      <a:pt x="60" y="76"/>
                    </a:cubicBezTo>
                    <a:cubicBezTo>
                      <a:pt x="65" y="76"/>
                      <a:pt x="70" y="80"/>
                      <a:pt x="70" y="80"/>
                    </a:cubicBezTo>
                    <a:cubicBezTo>
                      <a:pt x="100" y="120"/>
                      <a:pt x="100" y="120"/>
                      <a:pt x="100" y="120"/>
                    </a:cubicBezTo>
                    <a:cubicBezTo>
                      <a:pt x="135" y="86"/>
                      <a:pt x="135" y="86"/>
                      <a:pt x="135" y="86"/>
                    </a:cubicBezTo>
                    <a:cubicBezTo>
                      <a:pt x="135" y="80"/>
                      <a:pt x="145" y="80"/>
                      <a:pt x="150" y="86"/>
                    </a:cubicBezTo>
                    <a:cubicBezTo>
                      <a:pt x="180" y="110"/>
                      <a:pt x="180" y="110"/>
                      <a:pt x="180" y="110"/>
                    </a:cubicBezTo>
                    <a:cubicBezTo>
                      <a:pt x="240" y="10"/>
                      <a:pt x="240" y="10"/>
                      <a:pt x="240" y="10"/>
                    </a:cubicBezTo>
                    <a:cubicBezTo>
                      <a:pt x="240" y="6"/>
                      <a:pt x="250" y="0"/>
                      <a:pt x="255" y="6"/>
                    </a:cubicBezTo>
                    <a:cubicBezTo>
                      <a:pt x="260" y="10"/>
                      <a:pt x="260" y="16"/>
                      <a:pt x="260" y="20"/>
                    </a:cubicBezTo>
                    <a:cubicBezTo>
                      <a:pt x="190" y="136"/>
                      <a:pt x="190" y="136"/>
                      <a:pt x="190" y="136"/>
                    </a:cubicBezTo>
                    <a:cubicBezTo>
                      <a:pt x="190" y="140"/>
                      <a:pt x="185" y="140"/>
                      <a:pt x="185" y="140"/>
                    </a:cubicBezTo>
                    <a:cubicBezTo>
                      <a:pt x="180" y="140"/>
                      <a:pt x="175" y="140"/>
                      <a:pt x="175" y="140"/>
                    </a:cubicBezTo>
                    <a:cubicBezTo>
                      <a:pt x="140" y="110"/>
                      <a:pt x="140" y="110"/>
                      <a:pt x="140" y="110"/>
                    </a:cubicBezTo>
                    <a:cubicBezTo>
                      <a:pt x="105" y="150"/>
                      <a:pt x="105" y="150"/>
                      <a:pt x="105" y="150"/>
                    </a:cubicBezTo>
                    <a:cubicBezTo>
                      <a:pt x="105" y="150"/>
                      <a:pt x="100" y="150"/>
                      <a:pt x="95" y="150"/>
                    </a:cubicBezTo>
                    <a:cubicBezTo>
                      <a:pt x="95" y="150"/>
                      <a:pt x="90" y="150"/>
                      <a:pt x="90" y="146"/>
                    </a:cubicBezTo>
                    <a:cubicBezTo>
                      <a:pt x="65" y="110"/>
                      <a:pt x="65" y="110"/>
                      <a:pt x="65" y="110"/>
                    </a:cubicBezTo>
                    <a:cubicBezTo>
                      <a:pt x="25" y="175"/>
                      <a:pt x="25" y="175"/>
                      <a:pt x="25" y="175"/>
                    </a:cubicBezTo>
                    <a:cubicBezTo>
                      <a:pt x="20" y="175"/>
                      <a:pt x="20" y="180"/>
                      <a:pt x="15" y="1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49" name="Freeform 2388"/>
              <p:cNvSpPr>
                <a:spLocks noChangeArrowheads="1"/>
              </p:cNvSpPr>
              <p:nvPr/>
            </p:nvSpPr>
            <p:spPr bwMode="auto">
              <a:xfrm>
                <a:off x="4043363" y="3600450"/>
                <a:ext cx="147637" cy="104775"/>
              </a:xfrm>
              <a:custGeom>
                <a:avLst/>
                <a:gdLst>
                  <a:gd name="T0" fmla="*/ 310 w 411"/>
                  <a:gd name="T1" fmla="*/ 264 h 290"/>
                  <a:gd name="T2" fmla="*/ 310 w 411"/>
                  <a:gd name="T3" fmla="*/ 264 h 290"/>
                  <a:gd name="T4" fmla="*/ 45 w 411"/>
                  <a:gd name="T5" fmla="*/ 264 h 290"/>
                  <a:gd name="T6" fmla="*/ 25 w 411"/>
                  <a:gd name="T7" fmla="*/ 244 h 290"/>
                  <a:gd name="T8" fmla="*/ 25 w 411"/>
                  <a:gd name="T9" fmla="*/ 44 h 290"/>
                  <a:gd name="T10" fmla="*/ 45 w 411"/>
                  <a:gd name="T11" fmla="*/ 24 h 290"/>
                  <a:gd name="T12" fmla="*/ 365 w 411"/>
                  <a:gd name="T13" fmla="*/ 24 h 290"/>
                  <a:gd name="T14" fmla="*/ 390 w 411"/>
                  <a:gd name="T15" fmla="*/ 44 h 290"/>
                  <a:gd name="T16" fmla="*/ 390 w 411"/>
                  <a:gd name="T17" fmla="*/ 120 h 290"/>
                  <a:gd name="T18" fmla="*/ 410 w 411"/>
                  <a:gd name="T19" fmla="*/ 124 h 290"/>
                  <a:gd name="T20" fmla="*/ 410 w 411"/>
                  <a:gd name="T21" fmla="*/ 44 h 290"/>
                  <a:gd name="T22" fmla="*/ 365 w 411"/>
                  <a:gd name="T23" fmla="*/ 0 h 290"/>
                  <a:gd name="T24" fmla="*/ 45 w 411"/>
                  <a:gd name="T25" fmla="*/ 0 h 290"/>
                  <a:gd name="T26" fmla="*/ 0 w 411"/>
                  <a:gd name="T27" fmla="*/ 44 h 290"/>
                  <a:gd name="T28" fmla="*/ 0 w 411"/>
                  <a:gd name="T29" fmla="*/ 244 h 290"/>
                  <a:gd name="T30" fmla="*/ 45 w 411"/>
                  <a:gd name="T31" fmla="*/ 289 h 290"/>
                  <a:gd name="T32" fmla="*/ 335 w 411"/>
                  <a:gd name="T33" fmla="*/ 289 h 290"/>
                  <a:gd name="T34" fmla="*/ 310 w 411"/>
                  <a:gd name="T35" fmla="*/ 264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1" h="290">
                    <a:moveTo>
                      <a:pt x="310" y="264"/>
                    </a:moveTo>
                    <a:lnTo>
                      <a:pt x="310" y="264"/>
                    </a:lnTo>
                    <a:cubicBezTo>
                      <a:pt x="45" y="264"/>
                      <a:pt x="45" y="264"/>
                      <a:pt x="45" y="264"/>
                    </a:cubicBezTo>
                    <a:cubicBezTo>
                      <a:pt x="35" y="264"/>
                      <a:pt x="25" y="254"/>
                      <a:pt x="25" y="2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34"/>
                      <a:pt x="35" y="24"/>
                      <a:pt x="45" y="24"/>
                    </a:cubicBezTo>
                    <a:cubicBezTo>
                      <a:pt x="365" y="24"/>
                      <a:pt x="365" y="24"/>
                      <a:pt x="365" y="24"/>
                    </a:cubicBezTo>
                    <a:cubicBezTo>
                      <a:pt x="375" y="24"/>
                      <a:pt x="390" y="34"/>
                      <a:pt x="390" y="44"/>
                    </a:cubicBezTo>
                    <a:cubicBezTo>
                      <a:pt x="390" y="120"/>
                      <a:pt x="390" y="120"/>
                      <a:pt x="390" y="120"/>
                    </a:cubicBezTo>
                    <a:cubicBezTo>
                      <a:pt x="395" y="120"/>
                      <a:pt x="405" y="120"/>
                      <a:pt x="410" y="124"/>
                    </a:cubicBezTo>
                    <a:cubicBezTo>
                      <a:pt x="410" y="44"/>
                      <a:pt x="410" y="44"/>
                      <a:pt x="410" y="44"/>
                    </a:cubicBezTo>
                    <a:cubicBezTo>
                      <a:pt x="410" y="20"/>
                      <a:pt x="390" y="0"/>
                      <a:pt x="365" y="0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20" y="0"/>
                      <a:pt x="0" y="20"/>
                      <a:pt x="0" y="44"/>
                    </a:cubicBezTo>
                    <a:cubicBezTo>
                      <a:pt x="0" y="244"/>
                      <a:pt x="0" y="244"/>
                      <a:pt x="0" y="244"/>
                    </a:cubicBezTo>
                    <a:cubicBezTo>
                      <a:pt x="0" y="269"/>
                      <a:pt x="20" y="289"/>
                      <a:pt x="45" y="289"/>
                    </a:cubicBezTo>
                    <a:cubicBezTo>
                      <a:pt x="335" y="289"/>
                      <a:pt x="335" y="289"/>
                      <a:pt x="335" y="289"/>
                    </a:cubicBezTo>
                    <a:cubicBezTo>
                      <a:pt x="325" y="284"/>
                      <a:pt x="315" y="274"/>
                      <a:pt x="310" y="26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50" name="Freeform 2389"/>
              <p:cNvSpPr>
                <a:spLocks noChangeArrowheads="1"/>
              </p:cNvSpPr>
              <p:nvPr/>
            </p:nvSpPr>
            <p:spPr bwMode="auto">
              <a:xfrm>
                <a:off x="4154488" y="3651250"/>
                <a:ext cx="60325" cy="60325"/>
              </a:xfrm>
              <a:custGeom>
                <a:avLst/>
                <a:gdLst>
                  <a:gd name="T0" fmla="*/ 160 w 166"/>
                  <a:gd name="T1" fmla="*/ 144 h 166"/>
                  <a:gd name="T2" fmla="*/ 160 w 166"/>
                  <a:gd name="T3" fmla="*/ 144 h 166"/>
                  <a:gd name="T4" fmla="*/ 125 w 166"/>
                  <a:gd name="T5" fmla="*/ 109 h 166"/>
                  <a:gd name="T6" fmla="*/ 140 w 166"/>
                  <a:gd name="T7" fmla="*/ 69 h 166"/>
                  <a:gd name="T8" fmla="*/ 70 w 166"/>
                  <a:gd name="T9" fmla="*/ 0 h 166"/>
                  <a:gd name="T10" fmla="*/ 0 w 166"/>
                  <a:gd name="T11" fmla="*/ 69 h 166"/>
                  <a:gd name="T12" fmla="*/ 70 w 166"/>
                  <a:gd name="T13" fmla="*/ 139 h 166"/>
                  <a:gd name="T14" fmla="*/ 110 w 166"/>
                  <a:gd name="T15" fmla="*/ 124 h 166"/>
                  <a:gd name="T16" fmla="*/ 145 w 166"/>
                  <a:gd name="T17" fmla="*/ 159 h 166"/>
                  <a:gd name="T18" fmla="*/ 155 w 166"/>
                  <a:gd name="T19" fmla="*/ 165 h 166"/>
                  <a:gd name="T20" fmla="*/ 160 w 166"/>
                  <a:gd name="T21" fmla="*/ 159 h 166"/>
                  <a:gd name="T22" fmla="*/ 160 w 166"/>
                  <a:gd name="T23" fmla="*/ 144 h 166"/>
                  <a:gd name="T24" fmla="*/ 20 w 166"/>
                  <a:gd name="T25" fmla="*/ 69 h 166"/>
                  <a:gd name="T26" fmla="*/ 20 w 166"/>
                  <a:gd name="T27" fmla="*/ 69 h 166"/>
                  <a:gd name="T28" fmla="*/ 70 w 166"/>
                  <a:gd name="T29" fmla="*/ 20 h 166"/>
                  <a:gd name="T30" fmla="*/ 115 w 166"/>
                  <a:gd name="T31" fmla="*/ 69 h 166"/>
                  <a:gd name="T32" fmla="*/ 70 w 166"/>
                  <a:gd name="T33" fmla="*/ 114 h 166"/>
                  <a:gd name="T34" fmla="*/ 20 w 166"/>
                  <a:gd name="T35" fmla="*/ 69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6" h="166">
                    <a:moveTo>
                      <a:pt x="160" y="144"/>
                    </a:moveTo>
                    <a:lnTo>
                      <a:pt x="160" y="144"/>
                    </a:lnTo>
                    <a:cubicBezTo>
                      <a:pt x="125" y="109"/>
                      <a:pt x="125" y="109"/>
                      <a:pt x="125" y="109"/>
                    </a:cubicBezTo>
                    <a:cubicBezTo>
                      <a:pt x="135" y="99"/>
                      <a:pt x="140" y="84"/>
                      <a:pt x="140" y="69"/>
                    </a:cubicBezTo>
                    <a:cubicBezTo>
                      <a:pt x="140" y="30"/>
                      <a:pt x="110" y="0"/>
                      <a:pt x="70" y="0"/>
                    </a:cubicBezTo>
                    <a:cubicBezTo>
                      <a:pt x="30" y="0"/>
                      <a:pt x="0" y="30"/>
                      <a:pt x="0" y="69"/>
                    </a:cubicBezTo>
                    <a:cubicBezTo>
                      <a:pt x="0" y="109"/>
                      <a:pt x="30" y="139"/>
                      <a:pt x="70" y="139"/>
                    </a:cubicBezTo>
                    <a:cubicBezTo>
                      <a:pt x="85" y="139"/>
                      <a:pt x="100" y="134"/>
                      <a:pt x="110" y="124"/>
                    </a:cubicBezTo>
                    <a:cubicBezTo>
                      <a:pt x="145" y="159"/>
                      <a:pt x="145" y="159"/>
                      <a:pt x="145" y="159"/>
                    </a:cubicBezTo>
                    <a:cubicBezTo>
                      <a:pt x="150" y="165"/>
                      <a:pt x="150" y="165"/>
                      <a:pt x="155" y="165"/>
                    </a:cubicBezTo>
                    <a:cubicBezTo>
                      <a:pt x="155" y="165"/>
                      <a:pt x="160" y="165"/>
                      <a:pt x="160" y="159"/>
                    </a:cubicBezTo>
                    <a:cubicBezTo>
                      <a:pt x="165" y="154"/>
                      <a:pt x="165" y="149"/>
                      <a:pt x="160" y="144"/>
                    </a:cubicBezTo>
                    <a:close/>
                    <a:moveTo>
                      <a:pt x="20" y="69"/>
                    </a:moveTo>
                    <a:lnTo>
                      <a:pt x="20" y="69"/>
                    </a:lnTo>
                    <a:cubicBezTo>
                      <a:pt x="20" y="44"/>
                      <a:pt x="45" y="20"/>
                      <a:pt x="70" y="20"/>
                    </a:cubicBezTo>
                    <a:cubicBezTo>
                      <a:pt x="95" y="20"/>
                      <a:pt x="115" y="44"/>
                      <a:pt x="115" y="69"/>
                    </a:cubicBezTo>
                    <a:cubicBezTo>
                      <a:pt x="115" y="94"/>
                      <a:pt x="95" y="114"/>
                      <a:pt x="70" y="114"/>
                    </a:cubicBezTo>
                    <a:cubicBezTo>
                      <a:pt x="45" y="114"/>
                      <a:pt x="20" y="94"/>
                      <a:pt x="20" y="69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</p:grpSp>
      </p:grpSp>
      <p:sp>
        <p:nvSpPr>
          <p:cNvPr id="56" name="Text Placeholder 1"/>
          <p:cNvSpPr txBox="1">
            <a:spLocks/>
          </p:cNvSpPr>
          <p:nvPr/>
        </p:nvSpPr>
        <p:spPr>
          <a:xfrm>
            <a:off x="1502392" y="4790924"/>
            <a:ext cx="2882900" cy="1042987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 sz="1200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tabLst>
                <a:tab pos="687388" algn="l"/>
              </a:tabLst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3"/>
              </a:buClr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defRPr/>
            </a:pPr>
            <a:r>
              <a:rPr lang="en-US" sz="1400" b="0" dirty="0">
                <a:solidFill>
                  <a:schemeClr val="tx1"/>
                </a:solidFill>
                <a:latin typeface="Arial"/>
                <a:cs typeface="Calibri"/>
              </a:rPr>
              <a:t>Eliminate the need to collect, manage and store paper documents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Calibri"/>
            </a:endParaRPr>
          </a:p>
        </p:txBody>
      </p:sp>
      <p:grpSp>
        <p:nvGrpSpPr>
          <p:cNvPr id="59" name="Group 58"/>
          <p:cNvGrpSpPr/>
          <p:nvPr/>
        </p:nvGrpSpPr>
        <p:grpSpPr bwMode="auto">
          <a:xfrm>
            <a:off x="4854240" y="5965230"/>
            <a:ext cx="592110" cy="198810"/>
            <a:chOff x="1555750" y="463550"/>
            <a:chExt cx="176213" cy="50800"/>
          </a:xfrm>
          <a:solidFill>
            <a:schemeClr val="bg1"/>
          </a:solidFill>
        </p:grpSpPr>
        <p:sp>
          <p:nvSpPr>
            <p:cNvPr id="60" name="Freeform 3494"/>
            <p:cNvSpPr>
              <a:spLocks noChangeArrowheads="1"/>
            </p:cNvSpPr>
            <p:nvPr/>
          </p:nvSpPr>
          <p:spPr bwMode="auto">
            <a:xfrm>
              <a:off x="1555750" y="463550"/>
              <a:ext cx="11113" cy="11113"/>
            </a:xfrm>
            <a:custGeom>
              <a:avLst/>
              <a:gdLst>
                <a:gd name="T0" fmla="*/ 30 w 31"/>
                <a:gd name="T1" fmla="*/ 14 h 30"/>
                <a:gd name="T2" fmla="*/ 30 w 31"/>
                <a:gd name="T3" fmla="*/ 14 h 30"/>
                <a:gd name="T4" fmla="*/ 14 w 31"/>
                <a:gd name="T5" fmla="*/ 29 h 30"/>
                <a:gd name="T6" fmla="*/ 0 w 31"/>
                <a:gd name="T7" fmla="*/ 14 h 30"/>
                <a:gd name="T8" fmla="*/ 14 w 31"/>
                <a:gd name="T9" fmla="*/ 0 h 30"/>
                <a:gd name="T10" fmla="*/ 30 w 31"/>
                <a:gd name="T11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0">
                  <a:moveTo>
                    <a:pt x="30" y="14"/>
                  </a:moveTo>
                  <a:lnTo>
                    <a:pt x="30" y="14"/>
                  </a:lnTo>
                  <a:cubicBezTo>
                    <a:pt x="30" y="25"/>
                    <a:pt x="25" y="29"/>
                    <a:pt x="14" y="29"/>
                  </a:cubicBezTo>
                  <a:cubicBezTo>
                    <a:pt x="5" y="29"/>
                    <a:pt x="0" y="25"/>
                    <a:pt x="0" y="14"/>
                  </a:cubicBezTo>
                  <a:cubicBezTo>
                    <a:pt x="0" y="9"/>
                    <a:pt x="5" y="0"/>
                    <a:pt x="14" y="0"/>
                  </a:cubicBezTo>
                  <a:cubicBezTo>
                    <a:pt x="25" y="0"/>
                    <a:pt x="30" y="9"/>
                    <a:pt x="30" y="1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  <p:sp>
          <p:nvSpPr>
            <p:cNvPr id="61" name="Freeform 3495"/>
            <p:cNvSpPr>
              <a:spLocks noChangeArrowheads="1"/>
            </p:cNvSpPr>
            <p:nvPr/>
          </p:nvSpPr>
          <p:spPr bwMode="auto">
            <a:xfrm>
              <a:off x="1635125" y="479425"/>
              <a:ext cx="31750" cy="33338"/>
            </a:xfrm>
            <a:custGeom>
              <a:avLst/>
              <a:gdLst>
                <a:gd name="T0" fmla="*/ 70 w 86"/>
                <a:gd name="T1" fmla="*/ 65 h 91"/>
                <a:gd name="T2" fmla="*/ 70 w 86"/>
                <a:gd name="T3" fmla="*/ 65 h 91"/>
                <a:gd name="T4" fmla="*/ 55 w 86"/>
                <a:gd name="T5" fmla="*/ 59 h 91"/>
                <a:gd name="T6" fmla="*/ 45 w 86"/>
                <a:gd name="T7" fmla="*/ 45 h 91"/>
                <a:gd name="T8" fmla="*/ 20 w 86"/>
                <a:gd name="T9" fmla="*/ 4 h 91"/>
                <a:gd name="T10" fmla="*/ 5 w 86"/>
                <a:gd name="T11" fmla="*/ 0 h 91"/>
                <a:gd name="T12" fmla="*/ 0 w 86"/>
                <a:gd name="T13" fmla="*/ 14 h 91"/>
                <a:gd name="T14" fmla="*/ 25 w 86"/>
                <a:gd name="T15" fmla="*/ 59 h 91"/>
                <a:gd name="T16" fmla="*/ 25 w 86"/>
                <a:gd name="T17" fmla="*/ 59 h 91"/>
                <a:gd name="T18" fmla="*/ 25 w 86"/>
                <a:gd name="T19" fmla="*/ 59 h 91"/>
                <a:gd name="T20" fmla="*/ 31 w 86"/>
                <a:gd name="T21" fmla="*/ 70 h 91"/>
                <a:gd name="T22" fmla="*/ 35 w 86"/>
                <a:gd name="T23" fmla="*/ 75 h 91"/>
                <a:gd name="T24" fmla="*/ 35 w 86"/>
                <a:gd name="T25" fmla="*/ 75 h 91"/>
                <a:gd name="T26" fmla="*/ 40 w 86"/>
                <a:gd name="T27" fmla="*/ 79 h 91"/>
                <a:gd name="T28" fmla="*/ 60 w 86"/>
                <a:gd name="T29" fmla="*/ 90 h 91"/>
                <a:gd name="T30" fmla="*/ 81 w 86"/>
                <a:gd name="T31" fmla="*/ 84 h 91"/>
                <a:gd name="T32" fmla="*/ 85 w 86"/>
                <a:gd name="T33" fmla="*/ 84 h 91"/>
                <a:gd name="T34" fmla="*/ 81 w 86"/>
                <a:gd name="T35" fmla="*/ 79 h 91"/>
                <a:gd name="T36" fmla="*/ 70 w 86"/>
                <a:gd name="T37" fmla="*/ 65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6" h="91">
                  <a:moveTo>
                    <a:pt x="70" y="65"/>
                  </a:moveTo>
                  <a:lnTo>
                    <a:pt x="70" y="65"/>
                  </a:lnTo>
                  <a:cubicBezTo>
                    <a:pt x="65" y="65"/>
                    <a:pt x="60" y="70"/>
                    <a:pt x="55" y="59"/>
                  </a:cubicBezTo>
                  <a:cubicBezTo>
                    <a:pt x="45" y="45"/>
                    <a:pt x="45" y="45"/>
                    <a:pt x="45" y="4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0"/>
                    <a:pt x="10" y="0"/>
                    <a:pt x="5" y="0"/>
                  </a:cubicBezTo>
                  <a:cubicBezTo>
                    <a:pt x="0" y="4"/>
                    <a:pt x="0" y="9"/>
                    <a:pt x="0" y="14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5" y="75"/>
                    <a:pt x="35" y="75"/>
                    <a:pt x="35" y="75"/>
                  </a:cubicBezTo>
                  <a:cubicBezTo>
                    <a:pt x="35" y="79"/>
                    <a:pt x="35" y="79"/>
                    <a:pt x="40" y="79"/>
                  </a:cubicBezTo>
                  <a:cubicBezTo>
                    <a:pt x="45" y="90"/>
                    <a:pt x="55" y="90"/>
                    <a:pt x="60" y="90"/>
                  </a:cubicBezTo>
                  <a:cubicBezTo>
                    <a:pt x="70" y="90"/>
                    <a:pt x="81" y="84"/>
                    <a:pt x="81" y="84"/>
                  </a:cubicBezTo>
                  <a:lnTo>
                    <a:pt x="85" y="84"/>
                  </a:lnTo>
                  <a:cubicBezTo>
                    <a:pt x="81" y="79"/>
                    <a:pt x="81" y="79"/>
                    <a:pt x="81" y="79"/>
                  </a:cubicBezTo>
                  <a:lnTo>
                    <a:pt x="70" y="6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  <p:sp>
          <p:nvSpPr>
            <p:cNvPr id="62" name="Freeform 3496"/>
            <p:cNvSpPr>
              <a:spLocks noChangeArrowheads="1"/>
            </p:cNvSpPr>
            <p:nvPr/>
          </p:nvSpPr>
          <p:spPr bwMode="auto">
            <a:xfrm>
              <a:off x="1619250" y="488950"/>
              <a:ext cx="25400" cy="25400"/>
            </a:xfrm>
            <a:custGeom>
              <a:avLst/>
              <a:gdLst>
                <a:gd name="T0" fmla="*/ 60 w 71"/>
                <a:gd name="T1" fmla="*/ 50 h 71"/>
                <a:gd name="T2" fmla="*/ 60 w 71"/>
                <a:gd name="T3" fmla="*/ 50 h 71"/>
                <a:gd name="T4" fmla="*/ 45 w 71"/>
                <a:gd name="T5" fmla="*/ 46 h 71"/>
                <a:gd name="T6" fmla="*/ 45 w 71"/>
                <a:gd name="T7" fmla="*/ 46 h 71"/>
                <a:gd name="T8" fmla="*/ 25 w 71"/>
                <a:gd name="T9" fmla="*/ 10 h 71"/>
                <a:gd name="T10" fmla="*/ 10 w 71"/>
                <a:gd name="T11" fmla="*/ 5 h 71"/>
                <a:gd name="T12" fmla="*/ 5 w 71"/>
                <a:gd name="T13" fmla="*/ 20 h 71"/>
                <a:gd name="T14" fmla="*/ 25 w 71"/>
                <a:gd name="T15" fmla="*/ 55 h 71"/>
                <a:gd name="T16" fmla="*/ 25 w 71"/>
                <a:gd name="T17" fmla="*/ 55 h 71"/>
                <a:gd name="T18" fmla="*/ 25 w 71"/>
                <a:gd name="T19" fmla="*/ 55 h 71"/>
                <a:gd name="T20" fmla="*/ 25 w 71"/>
                <a:gd name="T21" fmla="*/ 55 h 71"/>
                <a:gd name="T22" fmla="*/ 25 w 71"/>
                <a:gd name="T23" fmla="*/ 55 h 71"/>
                <a:gd name="T24" fmla="*/ 55 w 71"/>
                <a:gd name="T25" fmla="*/ 70 h 71"/>
                <a:gd name="T26" fmla="*/ 70 w 71"/>
                <a:gd name="T27" fmla="*/ 70 h 71"/>
                <a:gd name="T28" fmla="*/ 60 w 71"/>
                <a:gd name="T29" fmla="*/ 5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1" h="71">
                  <a:moveTo>
                    <a:pt x="60" y="50"/>
                  </a:moveTo>
                  <a:lnTo>
                    <a:pt x="60" y="50"/>
                  </a:lnTo>
                  <a:cubicBezTo>
                    <a:pt x="60" y="50"/>
                    <a:pt x="50" y="50"/>
                    <a:pt x="45" y="46"/>
                  </a:cubicBezTo>
                  <a:cubicBezTo>
                    <a:pt x="25" y="10"/>
                    <a:pt x="25" y="10"/>
                    <a:pt x="25" y="10"/>
                  </a:cubicBezTo>
                  <a:cubicBezTo>
                    <a:pt x="20" y="5"/>
                    <a:pt x="15" y="0"/>
                    <a:pt x="10" y="5"/>
                  </a:cubicBezTo>
                  <a:cubicBezTo>
                    <a:pt x="5" y="10"/>
                    <a:pt x="0" y="16"/>
                    <a:pt x="5" y="20"/>
                  </a:cubicBezTo>
                  <a:cubicBezTo>
                    <a:pt x="25" y="55"/>
                    <a:pt x="25" y="55"/>
                    <a:pt x="25" y="55"/>
                  </a:cubicBezTo>
                  <a:cubicBezTo>
                    <a:pt x="35" y="70"/>
                    <a:pt x="45" y="70"/>
                    <a:pt x="55" y="70"/>
                  </a:cubicBezTo>
                  <a:cubicBezTo>
                    <a:pt x="60" y="70"/>
                    <a:pt x="65" y="70"/>
                    <a:pt x="70" y="70"/>
                  </a:cubicBezTo>
                  <a:cubicBezTo>
                    <a:pt x="60" y="50"/>
                    <a:pt x="60" y="50"/>
                    <a:pt x="60" y="5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  <p:sp>
          <p:nvSpPr>
            <p:cNvPr id="63" name="Freeform 3497"/>
            <p:cNvSpPr>
              <a:spLocks noChangeArrowheads="1"/>
            </p:cNvSpPr>
            <p:nvPr/>
          </p:nvSpPr>
          <p:spPr bwMode="auto">
            <a:xfrm>
              <a:off x="1720850" y="469900"/>
              <a:ext cx="11113" cy="11113"/>
            </a:xfrm>
            <a:custGeom>
              <a:avLst/>
              <a:gdLst>
                <a:gd name="T0" fmla="*/ 14 w 31"/>
                <a:gd name="T1" fmla="*/ 0 h 31"/>
                <a:gd name="T2" fmla="*/ 14 w 31"/>
                <a:gd name="T3" fmla="*/ 0 h 31"/>
                <a:gd name="T4" fmla="*/ 0 w 31"/>
                <a:gd name="T5" fmla="*/ 15 h 31"/>
                <a:gd name="T6" fmla="*/ 14 w 31"/>
                <a:gd name="T7" fmla="*/ 30 h 31"/>
                <a:gd name="T8" fmla="*/ 30 w 31"/>
                <a:gd name="T9" fmla="*/ 15 h 31"/>
                <a:gd name="T10" fmla="*/ 14 w 31"/>
                <a:gd name="T1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14" y="0"/>
                  </a:moveTo>
                  <a:lnTo>
                    <a:pt x="14" y="0"/>
                  </a:lnTo>
                  <a:cubicBezTo>
                    <a:pt x="10" y="0"/>
                    <a:pt x="0" y="10"/>
                    <a:pt x="0" y="15"/>
                  </a:cubicBezTo>
                  <a:cubicBezTo>
                    <a:pt x="0" y="26"/>
                    <a:pt x="10" y="30"/>
                    <a:pt x="14" y="30"/>
                  </a:cubicBezTo>
                  <a:cubicBezTo>
                    <a:pt x="25" y="30"/>
                    <a:pt x="30" y="26"/>
                    <a:pt x="30" y="15"/>
                  </a:cubicBezTo>
                  <a:cubicBezTo>
                    <a:pt x="30" y="10"/>
                    <a:pt x="25" y="0"/>
                    <a:pt x="14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endParaRPr>
            </a:p>
          </p:txBody>
        </p:sp>
      </p:grpSp>
      <p:grpSp>
        <p:nvGrpSpPr>
          <p:cNvPr id="12304" name="Group 6"/>
          <p:cNvGrpSpPr>
            <a:grpSpLocks/>
          </p:cNvGrpSpPr>
          <p:nvPr/>
        </p:nvGrpSpPr>
        <p:grpSpPr bwMode="auto">
          <a:xfrm>
            <a:off x="552588" y="4777996"/>
            <a:ext cx="914400" cy="914400"/>
            <a:chOff x="543198" y="5430652"/>
            <a:chExt cx="914400" cy="914400"/>
          </a:xfrm>
        </p:grpSpPr>
        <p:sp>
          <p:nvSpPr>
            <p:cNvPr id="43" name="Oval 42"/>
            <p:cNvSpPr/>
            <p:nvPr/>
          </p:nvSpPr>
          <p:spPr bwMode="auto">
            <a:xfrm>
              <a:off x="543198" y="5430652"/>
              <a:ext cx="914400" cy="9144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714319" y="5635076"/>
              <a:ext cx="492378" cy="494170"/>
              <a:chOff x="3462338" y="4630738"/>
              <a:chExt cx="174625" cy="141287"/>
            </a:xfrm>
            <a:solidFill>
              <a:schemeClr val="bg1"/>
            </a:solidFill>
          </p:grpSpPr>
          <p:sp>
            <p:nvSpPr>
              <p:cNvPr id="68" name="Freeform 1638"/>
              <p:cNvSpPr>
                <a:spLocks noChangeArrowheads="1"/>
              </p:cNvSpPr>
              <p:nvPr/>
            </p:nvSpPr>
            <p:spPr bwMode="auto">
              <a:xfrm>
                <a:off x="3597275" y="4740275"/>
                <a:ext cx="11113" cy="11113"/>
              </a:xfrm>
              <a:custGeom>
                <a:avLst/>
                <a:gdLst>
                  <a:gd name="T0" fmla="*/ 0 w 32"/>
                  <a:gd name="T1" fmla="*/ 14 h 30"/>
                  <a:gd name="T2" fmla="*/ 0 w 32"/>
                  <a:gd name="T3" fmla="*/ 14 h 30"/>
                  <a:gd name="T4" fmla="*/ 16 w 32"/>
                  <a:gd name="T5" fmla="*/ 29 h 30"/>
                  <a:gd name="T6" fmla="*/ 31 w 32"/>
                  <a:gd name="T7" fmla="*/ 14 h 30"/>
                  <a:gd name="T8" fmla="*/ 16 w 32"/>
                  <a:gd name="T9" fmla="*/ 0 h 30"/>
                  <a:gd name="T10" fmla="*/ 0 w 32"/>
                  <a:gd name="T11" fmla="*/ 1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30">
                    <a:moveTo>
                      <a:pt x="0" y="14"/>
                    </a:moveTo>
                    <a:lnTo>
                      <a:pt x="0" y="14"/>
                    </a:lnTo>
                    <a:cubicBezTo>
                      <a:pt x="0" y="25"/>
                      <a:pt x="6" y="29"/>
                      <a:pt x="16" y="29"/>
                    </a:cubicBezTo>
                    <a:cubicBezTo>
                      <a:pt x="20" y="29"/>
                      <a:pt x="31" y="25"/>
                      <a:pt x="31" y="14"/>
                    </a:cubicBezTo>
                    <a:cubicBezTo>
                      <a:pt x="31" y="9"/>
                      <a:pt x="20" y="0"/>
                      <a:pt x="16" y="0"/>
                    </a:cubicBezTo>
                    <a:cubicBezTo>
                      <a:pt x="6" y="0"/>
                      <a:pt x="0" y="9"/>
                      <a:pt x="0" y="1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69" name="Freeform 1639"/>
              <p:cNvSpPr>
                <a:spLocks noChangeArrowheads="1"/>
              </p:cNvSpPr>
              <p:nvPr/>
            </p:nvSpPr>
            <p:spPr bwMode="auto">
              <a:xfrm>
                <a:off x="3498850" y="4764088"/>
                <a:ext cx="55563" cy="7937"/>
              </a:xfrm>
              <a:custGeom>
                <a:avLst/>
                <a:gdLst>
                  <a:gd name="T0" fmla="*/ 143 w 155"/>
                  <a:gd name="T1" fmla="*/ 20 h 21"/>
                  <a:gd name="T2" fmla="*/ 143 w 155"/>
                  <a:gd name="T3" fmla="*/ 20 h 21"/>
                  <a:gd name="T4" fmla="*/ 9 w 155"/>
                  <a:gd name="T5" fmla="*/ 20 h 21"/>
                  <a:gd name="T6" fmla="*/ 0 w 155"/>
                  <a:gd name="T7" fmla="*/ 10 h 21"/>
                  <a:gd name="T8" fmla="*/ 9 w 155"/>
                  <a:gd name="T9" fmla="*/ 0 h 21"/>
                  <a:gd name="T10" fmla="*/ 143 w 155"/>
                  <a:gd name="T11" fmla="*/ 0 h 21"/>
                  <a:gd name="T12" fmla="*/ 154 w 155"/>
                  <a:gd name="T13" fmla="*/ 10 h 21"/>
                  <a:gd name="T14" fmla="*/ 143 w 155"/>
                  <a:gd name="T15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5" h="21">
                    <a:moveTo>
                      <a:pt x="143" y="20"/>
                    </a:moveTo>
                    <a:lnTo>
                      <a:pt x="143" y="20"/>
                    </a:lnTo>
                    <a:cubicBezTo>
                      <a:pt x="9" y="20"/>
                      <a:pt x="9" y="20"/>
                      <a:pt x="9" y="20"/>
                    </a:cubicBezTo>
                    <a:cubicBezTo>
                      <a:pt x="5" y="20"/>
                      <a:pt x="0" y="15"/>
                      <a:pt x="0" y="10"/>
                    </a:cubicBezTo>
                    <a:cubicBezTo>
                      <a:pt x="0" y="5"/>
                      <a:pt x="5" y="0"/>
                      <a:pt x="9" y="0"/>
                    </a:cubicBezTo>
                    <a:cubicBezTo>
                      <a:pt x="143" y="0"/>
                      <a:pt x="143" y="0"/>
                      <a:pt x="143" y="0"/>
                    </a:cubicBezTo>
                    <a:cubicBezTo>
                      <a:pt x="149" y="0"/>
                      <a:pt x="154" y="5"/>
                      <a:pt x="154" y="10"/>
                    </a:cubicBezTo>
                    <a:cubicBezTo>
                      <a:pt x="154" y="15"/>
                      <a:pt x="149" y="20"/>
                      <a:pt x="143" y="2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70" name="Freeform 1640"/>
              <p:cNvSpPr>
                <a:spLocks noChangeArrowheads="1"/>
              </p:cNvSpPr>
              <p:nvPr/>
            </p:nvSpPr>
            <p:spPr bwMode="auto">
              <a:xfrm>
                <a:off x="3567113" y="4630738"/>
                <a:ext cx="69850" cy="139700"/>
              </a:xfrm>
              <a:custGeom>
                <a:avLst/>
                <a:gdLst>
                  <a:gd name="T0" fmla="*/ 149 w 195"/>
                  <a:gd name="T1" fmla="*/ 0 h 388"/>
                  <a:gd name="T2" fmla="*/ 149 w 195"/>
                  <a:gd name="T3" fmla="*/ 0 h 388"/>
                  <a:gd name="T4" fmla="*/ 50 w 195"/>
                  <a:gd name="T5" fmla="*/ 0 h 388"/>
                  <a:gd name="T6" fmla="*/ 0 w 195"/>
                  <a:gd name="T7" fmla="*/ 49 h 388"/>
                  <a:gd name="T8" fmla="*/ 0 w 195"/>
                  <a:gd name="T9" fmla="*/ 64 h 388"/>
                  <a:gd name="T10" fmla="*/ 26 w 195"/>
                  <a:gd name="T11" fmla="*/ 64 h 388"/>
                  <a:gd name="T12" fmla="*/ 26 w 195"/>
                  <a:gd name="T13" fmla="*/ 49 h 388"/>
                  <a:gd name="T14" fmla="*/ 50 w 195"/>
                  <a:gd name="T15" fmla="*/ 24 h 388"/>
                  <a:gd name="T16" fmla="*/ 149 w 195"/>
                  <a:gd name="T17" fmla="*/ 24 h 388"/>
                  <a:gd name="T18" fmla="*/ 169 w 195"/>
                  <a:gd name="T19" fmla="*/ 49 h 388"/>
                  <a:gd name="T20" fmla="*/ 169 w 195"/>
                  <a:gd name="T21" fmla="*/ 343 h 388"/>
                  <a:gd name="T22" fmla="*/ 149 w 195"/>
                  <a:gd name="T23" fmla="*/ 367 h 388"/>
                  <a:gd name="T24" fmla="*/ 11 w 195"/>
                  <a:gd name="T25" fmla="*/ 367 h 388"/>
                  <a:gd name="T26" fmla="*/ 50 w 195"/>
                  <a:gd name="T27" fmla="*/ 387 h 388"/>
                  <a:gd name="T28" fmla="*/ 149 w 195"/>
                  <a:gd name="T29" fmla="*/ 387 h 388"/>
                  <a:gd name="T30" fmla="*/ 194 w 195"/>
                  <a:gd name="T31" fmla="*/ 343 h 388"/>
                  <a:gd name="T32" fmla="*/ 194 w 195"/>
                  <a:gd name="T33" fmla="*/ 49 h 388"/>
                  <a:gd name="T34" fmla="*/ 149 w 195"/>
                  <a:gd name="T35" fmla="*/ 0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95" h="388">
                    <a:moveTo>
                      <a:pt x="149" y="0"/>
                    </a:moveTo>
                    <a:lnTo>
                      <a:pt x="149" y="0"/>
                    </a:lnTo>
                    <a:cubicBezTo>
                      <a:pt x="50" y="0"/>
                      <a:pt x="50" y="0"/>
                      <a:pt x="50" y="0"/>
                    </a:cubicBezTo>
                    <a:cubicBezTo>
                      <a:pt x="26" y="0"/>
                      <a:pt x="0" y="20"/>
                      <a:pt x="0" y="49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26" y="64"/>
                      <a:pt x="26" y="64"/>
                      <a:pt x="26" y="64"/>
                    </a:cubicBezTo>
                    <a:cubicBezTo>
                      <a:pt x="26" y="49"/>
                      <a:pt x="26" y="49"/>
                      <a:pt x="26" y="49"/>
                    </a:cubicBezTo>
                    <a:cubicBezTo>
                      <a:pt x="26" y="34"/>
                      <a:pt x="35" y="24"/>
                      <a:pt x="50" y="24"/>
                    </a:cubicBezTo>
                    <a:cubicBezTo>
                      <a:pt x="149" y="24"/>
                      <a:pt x="149" y="24"/>
                      <a:pt x="149" y="24"/>
                    </a:cubicBezTo>
                    <a:cubicBezTo>
                      <a:pt x="160" y="24"/>
                      <a:pt x="169" y="34"/>
                      <a:pt x="169" y="49"/>
                    </a:cubicBezTo>
                    <a:cubicBezTo>
                      <a:pt x="169" y="343"/>
                      <a:pt x="169" y="343"/>
                      <a:pt x="169" y="343"/>
                    </a:cubicBezTo>
                    <a:cubicBezTo>
                      <a:pt x="169" y="357"/>
                      <a:pt x="160" y="367"/>
                      <a:pt x="149" y="367"/>
                    </a:cubicBezTo>
                    <a:cubicBezTo>
                      <a:pt x="11" y="367"/>
                      <a:pt x="11" y="367"/>
                      <a:pt x="11" y="367"/>
                    </a:cubicBezTo>
                    <a:cubicBezTo>
                      <a:pt x="15" y="377"/>
                      <a:pt x="30" y="387"/>
                      <a:pt x="50" y="387"/>
                    </a:cubicBezTo>
                    <a:cubicBezTo>
                      <a:pt x="149" y="387"/>
                      <a:pt x="149" y="387"/>
                      <a:pt x="149" y="387"/>
                    </a:cubicBezTo>
                    <a:cubicBezTo>
                      <a:pt x="174" y="387"/>
                      <a:pt x="194" y="367"/>
                      <a:pt x="194" y="343"/>
                    </a:cubicBezTo>
                    <a:cubicBezTo>
                      <a:pt x="194" y="49"/>
                      <a:pt x="194" y="49"/>
                      <a:pt x="194" y="49"/>
                    </a:cubicBezTo>
                    <a:cubicBezTo>
                      <a:pt x="194" y="20"/>
                      <a:pt x="174" y="0"/>
                      <a:pt x="14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71" name="Freeform 1641"/>
              <p:cNvSpPr>
                <a:spLocks noChangeArrowheads="1"/>
              </p:cNvSpPr>
              <p:nvPr/>
            </p:nvSpPr>
            <p:spPr bwMode="auto">
              <a:xfrm>
                <a:off x="3586163" y="4649788"/>
                <a:ext cx="31750" cy="9525"/>
              </a:xfrm>
              <a:custGeom>
                <a:avLst/>
                <a:gdLst>
                  <a:gd name="T0" fmla="*/ 74 w 86"/>
                  <a:gd name="T1" fmla="*/ 25 h 26"/>
                  <a:gd name="T2" fmla="*/ 74 w 86"/>
                  <a:gd name="T3" fmla="*/ 25 h 26"/>
                  <a:gd name="T4" fmla="*/ 15 w 86"/>
                  <a:gd name="T5" fmla="*/ 25 h 26"/>
                  <a:gd name="T6" fmla="*/ 0 w 86"/>
                  <a:gd name="T7" fmla="*/ 15 h 26"/>
                  <a:gd name="T8" fmla="*/ 15 w 86"/>
                  <a:gd name="T9" fmla="*/ 0 h 26"/>
                  <a:gd name="T10" fmla="*/ 74 w 86"/>
                  <a:gd name="T11" fmla="*/ 0 h 26"/>
                  <a:gd name="T12" fmla="*/ 85 w 86"/>
                  <a:gd name="T13" fmla="*/ 15 h 26"/>
                  <a:gd name="T14" fmla="*/ 74 w 86"/>
                  <a:gd name="T15" fmla="*/ 2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6" h="26">
                    <a:moveTo>
                      <a:pt x="74" y="25"/>
                    </a:moveTo>
                    <a:lnTo>
                      <a:pt x="74" y="25"/>
                    </a:lnTo>
                    <a:cubicBezTo>
                      <a:pt x="15" y="25"/>
                      <a:pt x="15" y="25"/>
                      <a:pt x="15" y="25"/>
                    </a:cubicBezTo>
                    <a:cubicBezTo>
                      <a:pt x="5" y="25"/>
                      <a:pt x="0" y="20"/>
                      <a:pt x="0" y="15"/>
                    </a:cubicBezTo>
                    <a:cubicBezTo>
                      <a:pt x="0" y="5"/>
                      <a:pt x="5" y="0"/>
                      <a:pt x="15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80" y="0"/>
                      <a:pt x="85" y="5"/>
                      <a:pt x="85" y="15"/>
                    </a:cubicBezTo>
                    <a:cubicBezTo>
                      <a:pt x="85" y="20"/>
                      <a:pt x="80" y="25"/>
                      <a:pt x="74" y="2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  <p:sp>
            <p:nvSpPr>
              <p:cNvPr id="72" name="Freeform 1642"/>
              <p:cNvSpPr>
                <a:spLocks noChangeArrowheads="1"/>
              </p:cNvSpPr>
              <p:nvPr/>
            </p:nvSpPr>
            <p:spPr bwMode="auto">
              <a:xfrm>
                <a:off x="3462338" y="4665663"/>
                <a:ext cx="127000" cy="87312"/>
              </a:xfrm>
              <a:custGeom>
                <a:avLst/>
                <a:gdLst>
                  <a:gd name="T0" fmla="*/ 308 w 354"/>
                  <a:gd name="T1" fmla="*/ 0 h 244"/>
                  <a:gd name="T2" fmla="*/ 308 w 354"/>
                  <a:gd name="T3" fmla="*/ 0 h 244"/>
                  <a:gd name="T4" fmla="*/ 45 w 354"/>
                  <a:gd name="T5" fmla="*/ 0 h 244"/>
                  <a:gd name="T6" fmla="*/ 0 w 354"/>
                  <a:gd name="T7" fmla="*/ 44 h 244"/>
                  <a:gd name="T8" fmla="*/ 0 w 354"/>
                  <a:gd name="T9" fmla="*/ 198 h 244"/>
                  <a:gd name="T10" fmla="*/ 45 w 354"/>
                  <a:gd name="T11" fmla="*/ 243 h 244"/>
                  <a:gd name="T12" fmla="*/ 308 w 354"/>
                  <a:gd name="T13" fmla="*/ 243 h 244"/>
                  <a:gd name="T14" fmla="*/ 353 w 354"/>
                  <a:gd name="T15" fmla="*/ 198 h 244"/>
                  <a:gd name="T16" fmla="*/ 353 w 354"/>
                  <a:gd name="T17" fmla="*/ 44 h 244"/>
                  <a:gd name="T18" fmla="*/ 308 w 354"/>
                  <a:gd name="T19" fmla="*/ 0 h 244"/>
                  <a:gd name="T20" fmla="*/ 328 w 354"/>
                  <a:gd name="T21" fmla="*/ 198 h 244"/>
                  <a:gd name="T22" fmla="*/ 328 w 354"/>
                  <a:gd name="T23" fmla="*/ 198 h 244"/>
                  <a:gd name="T24" fmla="*/ 308 w 354"/>
                  <a:gd name="T25" fmla="*/ 223 h 244"/>
                  <a:gd name="T26" fmla="*/ 45 w 354"/>
                  <a:gd name="T27" fmla="*/ 223 h 244"/>
                  <a:gd name="T28" fmla="*/ 25 w 354"/>
                  <a:gd name="T29" fmla="*/ 198 h 244"/>
                  <a:gd name="T30" fmla="*/ 25 w 354"/>
                  <a:gd name="T31" fmla="*/ 44 h 244"/>
                  <a:gd name="T32" fmla="*/ 45 w 354"/>
                  <a:gd name="T33" fmla="*/ 20 h 244"/>
                  <a:gd name="T34" fmla="*/ 308 w 354"/>
                  <a:gd name="T35" fmla="*/ 20 h 244"/>
                  <a:gd name="T36" fmla="*/ 328 w 354"/>
                  <a:gd name="T37" fmla="*/ 44 h 244"/>
                  <a:gd name="T38" fmla="*/ 328 w 354"/>
                  <a:gd name="T39" fmla="*/ 198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54" h="244">
                    <a:moveTo>
                      <a:pt x="308" y="0"/>
                    </a:moveTo>
                    <a:lnTo>
                      <a:pt x="308" y="0"/>
                    </a:lnTo>
                    <a:cubicBezTo>
                      <a:pt x="45" y="0"/>
                      <a:pt x="45" y="0"/>
                      <a:pt x="45" y="0"/>
                    </a:cubicBezTo>
                    <a:cubicBezTo>
                      <a:pt x="20" y="0"/>
                      <a:pt x="0" y="20"/>
                      <a:pt x="0" y="44"/>
                    </a:cubicBezTo>
                    <a:cubicBezTo>
                      <a:pt x="0" y="198"/>
                      <a:pt x="0" y="198"/>
                      <a:pt x="0" y="198"/>
                    </a:cubicBezTo>
                    <a:cubicBezTo>
                      <a:pt x="0" y="223"/>
                      <a:pt x="20" y="243"/>
                      <a:pt x="45" y="243"/>
                    </a:cubicBezTo>
                    <a:cubicBezTo>
                      <a:pt x="308" y="243"/>
                      <a:pt x="308" y="243"/>
                      <a:pt x="308" y="243"/>
                    </a:cubicBezTo>
                    <a:cubicBezTo>
                      <a:pt x="333" y="243"/>
                      <a:pt x="353" y="223"/>
                      <a:pt x="353" y="198"/>
                    </a:cubicBezTo>
                    <a:cubicBezTo>
                      <a:pt x="353" y="44"/>
                      <a:pt x="353" y="44"/>
                      <a:pt x="353" y="44"/>
                    </a:cubicBezTo>
                    <a:cubicBezTo>
                      <a:pt x="353" y="20"/>
                      <a:pt x="333" y="0"/>
                      <a:pt x="308" y="0"/>
                    </a:cubicBezTo>
                    <a:close/>
                    <a:moveTo>
                      <a:pt x="328" y="198"/>
                    </a:moveTo>
                    <a:lnTo>
                      <a:pt x="328" y="198"/>
                    </a:lnTo>
                    <a:cubicBezTo>
                      <a:pt x="328" y="209"/>
                      <a:pt x="318" y="223"/>
                      <a:pt x="308" y="223"/>
                    </a:cubicBezTo>
                    <a:cubicBezTo>
                      <a:pt x="45" y="223"/>
                      <a:pt x="45" y="223"/>
                      <a:pt x="45" y="223"/>
                    </a:cubicBezTo>
                    <a:cubicBezTo>
                      <a:pt x="35" y="223"/>
                      <a:pt x="25" y="209"/>
                      <a:pt x="25" y="198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29"/>
                      <a:pt x="35" y="20"/>
                      <a:pt x="45" y="20"/>
                    </a:cubicBezTo>
                    <a:cubicBezTo>
                      <a:pt x="308" y="20"/>
                      <a:pt x="308" y="20"/>
                      <a:pt x="308" y="20"/>
                    </a:cubicBezTo>
                    <a:cubicBezTo>
                      <a:pt x="318" y="20"/>
                      <a:pt x="328" y="29"/>
                      <a:pt x="328" y="44"/>
                    </a:cubicBezTo>
                    <a:lnTo>
                      <a:pt x="328" y="198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541656" y="2514600"/>
            <a:ext cx="800099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/>
                <a:ea typeface="MS PGothic"/>
                <a:cs typeface="Calibri"/>
              </a:rPr>
              <a:t>Benefits</a:t>
            </a:r>
            <a:endParaRPr lang="en-US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/>
              <a:ea typeface="MS PGothic"/>
              <a:cs typeface="Calibri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49275" y="1113987"/>
            <a:ext cx="800099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MS PGothic"/>
                <a:cs typeface="Calibri"/>
              </a:rPr>
              <a:t>Overview</a:t>
            </a:r>
            <a:endParaRPr lang="en-US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/>
              <a:ea typeface="MS PGothic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245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620" y="1977477"/>
          <a:ext cx="7354999" cy="4641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6492875"/>
            <a:ext cx="9144000" cy="365125"/>
          </a:xfrm>
        </p:spPr>
        <p:txBody>
          <a:bodyPr/>
          <a:lstStyle/>
          <a:p>
            <a:fld id="{26010A19-A46F-450B-94AE-CC3F44164F29}" type="slidenum">
              <a:rPr lang="en-US" sz="1000" smtClean="0">
                <a:solidFill>
                  <a:srgbClr val="000000"/>
                </a:solidFill>
              </a:rPr>
              <a:pPr/>
              <a:t>3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93616" y="5716596"/>
            <a:ext cx="7397009" cy="6858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A51C30"/>
                </a:solidFill>
              </a:rPr>
              <a:t>Buy-to-Pay Solution </a:t>
            </a:r>
          </a:p>
          <a:p>
            <a:pPr algn="ctr"/>
            <a:r>
              <a:rPr lang="en-US" sz="1600" i="1" dirty="0">
                <a:solidFill>
                  <a:srgbClr val="000000"/>
                </a:solidFill>
              </a:rPr>
              <a:t> * Single Platform * User Friendly * End-to-End Solution * </a:t>
            </a:r>
          </a:p>
        </p:txBody>
      </p:sp>
      <p:grpSp>
        <p:nvGrpSpPr>
          <p:cNvPr id="44" name="Group 38"/>
          <p:cNvGrpSpPr>
            <a:grpSpLocks/>
          </p:cNvGrpSpPr>
          <p:nvPr/>
        </p:nvGrpSpPr>
        <p:grpSpPr bwMode="auto">
          <a:xfrm>
            <a:off x="7387104" y="5751751"/>
            <a:ext cx="658820" cy="616593"/>
            <a:chOff x="2389242" y="5722284"/>
            <a:chExt cx="914400" cy="914400"/>
          </a:xfrm>
        </p:grpSpPr>
        <p:sp>
          <p:nvSpPr>
            <p:cNvPr id="45" name="Oval 44"/>
            <p:cNvSpPr/>
            <p:nvPr/>
          </p:nvSpPr>
          <p:spPr>
            <a:xfrm>
              <a:off x="2389242" y="5722284"/>
              <a:ext cx="914400" cy="914400"/>
            </a:xfrm>
            <a:prstGeom prst="ellipse">
              <a:avLst/>
            </a:prstGeom>
            <a:solidFill>
              <a:srgbClr val="A51C3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 dirty="0">
                <a:solidFill>
                  <a:srgbClr val="FFFFFF"/>
                </a:solidFill>
              </a:endParaRPr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2580994" y="5980772"/>
              <a:ext cx="592110" cy="447323"/>
              <a:chOff x="1555750" y="404813"/>
              <a:chExt cx="176213" cy="114300"/>
            </a:xfrm>
            <a:solidFill>
              <a:srgbClr val="FFFFFF"/>
            </a:solidFill>
          </p:grpSpPr>
          <p:sp>
            <p:nvSpPr>
              <p:cNvPr id="47" name="Freeform 3494"/>
              <p:cNvSpPr>
                <a:spLocks noChangeArrowheads="1"/>
              </p:cNvSpPr>
              <p:nvPr/>
            </p:nvSpPr>
            <p:spPr bwMode="auto">
              <a:xfrm>
                <a:off x="1555750" y="463550"/>
                <a:ext cx="11113" cy="11113"/>
              </a:xfrm>
              <a:custGeom>
                <a:avLst/>
                <a:gdLst>
                  <a:gd name="T0" fmla="*/ 30 w 31"/>
                  <a:gd name="T1" fmla="*/ 14 h 30"/>
                  <a:gd name="T2" fmla="*/ 30 w 31"/>
                  <a:gd name="T3" fmla="*/ 14 h 30"/>
                  <a:gd name="T4" fmla="*/ 14 w 31"/>
                  <a:gd name="T5" fmla="*/ 29 h 30"/>
                  <a:gd name="T6" fmla="*/ 0 w 31"/>
                  <a:gd name="T7" fmla="*/ 14 h 30"/>
                  <a:gd name="T8" fmla="*/ 14 w 31"/>
                  <a:gd name="T9" fmla="*/ 0 h 30"/>
                  <a:gd name="T10" fmla="*/ 30 w 31"/>
                  <a:gd name="T11" fmla="*/ 1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" h="30">
                    <a:moveTo>
                      <a:pt x="30" y="14"/>
                    </a:moveTo>
                    <a:lnTo>
                      <a:pt x="30" y="14"/>
                    </a:lnTo>
                    <a:cubicBezTo>
                      <a:pt x="30" y="25"/>
                      <a:pt x="25" y="29"/>
                      <a:pt x="14" y="29"/>
                    </a:cubicBezTo>
                    <a:cubicBezTo>
                      <a:pt x="5" y="29"/>
                      <a:pt x="0" y="25"/>
                      <a:pt x="0" y="14"/>
                    </a:cubicBezTo>
                    <a:cubicBezTo>
                      <a:pt x="0" y="9"/>
                      <a:pt x="5" y="0"/>
                      <a:pt x="14" y="0"/>
                    </a:cubicBezTo>
                    <a:cubicBezTo>
                      <a:pt x="25" y="0"/>
                      <a:pt x="30" y="9"/>
                      <a:pt x="30" y="1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48" name="Freeform 3495"/>
              <p:cNvSpPr>
                <a:spLocks noChangeArrowheads="1"/>
              </p:cNvSpPr>
              <p:nvPr/>
            </p:nvSpPr>
            <p:spPr bwMode="auto">
              <a:xfrm>
                <a:off x="1635125" y="479425"/>
                <a:ext cx="31750" cy="33338"/>
              </a:xfrm>
              <a:custGeom>
                <a:avLst/>
                <a:gdLst>
                  <a:gd name="T0" fmla="*/ 70 w 86"/>
                  <a:gd name="T1" fmla="*/ 65 h 91"/>
                  <a:gd name="T2" fmla="*/ 70 w 86"/>
                  <a:gd name="T3" fmla="*/ 65 h 91"/>
                  <a:gd name="T4" fmla="*/ 55 w 86"/>
                  <a:gd name="T5" fmla="*/ 59 h 91"/>
                  <a:gd name="T6" fmla="*/ 45 w 86"/>
                  <a:gd name="T7" fmla="*/ 45 h 91"/>
                  <a:gd name="T8" fmla="*/ 20 w 86"/>
                  <a:gd name="T9" fmla="*/ 4 h 91"/>
                  <a:gd name="T10" fmla="*/ 5 w 86"/>
                  <a:gd name="T11" fmla="*/ 0 h 91"/>
                  <a:gd name="T12" fmla="*/ 0 w 86"/>
                  <a:gd name="T13" fmla="*/ 14 h 91"/>
                  <a:gd name="T14" fmla="*/ 25 w 86"/>
                  <a:gd name="T15" fmla="*/ 59 h 91"/>
                  <a:gd name="T16" fmla="*/ 25 w 86"/>
                  <a:gd name="T17" fmla="*/ 59 h 91"/>
                  <a:gd name="T18" fmla="*/ 25 w 86"/>
                  <a:gd name="T19" fmla="*/ 59 h 91"/>
                  <a:gd name="T20" fmla="*/ 31 w 86"/>
                  <a:gd name="T21" fmla="*/ 70 h 91"/>
                  <a:gd name="T22" fmla="*/ 35 w 86"/>
                  <a:gd name="T23" fmla="*/ 75 h 91"/>
                  <a:gd name="T24" fmla="*/ 35 w 86"/>
                  <a:gd name="T25" fmla="*/ 75 h 91"/>
                  <a:gd name="T26" fmla="*/ 40 w 86"/>
                  <a:gd name="T27" fmla="*/ 79 h 91"/>
                  <a:gd name="T28" fmla="*/ 60 w 86"/>
                  <a:gd name="T29" fmla="*/ 90 h 91"/>
                  <a:gd name="T30" fmla="*/ 81 w 86"/>
                  <a:gd name="T31" fmla="*/ 84 h 91"/>
                  <a:gd name="T32" fmla="*/ 85 w 86"/>
                  <a:gd name="T33" fmla="*/ 84 h 91"/>
                  <a:gd name="T34" fmla="*/ 81 w 86"/>
                  <a:gd name="T35" fmla="*/ 79 h 91"/>
                  <a:gd name="T36" fmla="*/ 70 w 86"/>
                  <a:gd name="T37" fmla="*/ 6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6" h="91">
                    <a:moveTo>
                      <a:pt x="70" y="65"/>
                    </a:moveTo>
                    <a:lnTo>
                      <a:pt x="70" y="65"/>
                    </a:lnTo>
                    <a:cubicBezTo>
                      <a:pt x="65" y="65"/>
                      <a:pt x="60" y="70"/>
                      <a:pt x="55" y="59"/>
                    </a:cubicBezTo>
                    <a:cubicBezTo>
                      <a:pt x="45" y="45"/>
                      <a:pt x="45" y="45"/>
                      <a:pt x="45" y="45"/>
                    </a:cubicBezTo>
                    <a:cubicBezTo>
                      <a:pt x="20" y="4"/>
                      <a:pt x="20" y="4"/>
                      <a:pt x="20" y="4"/>
                    </a:cubicBezTo>
                    <a:cubicBezTo>
                      <a:pt x="20" y="0"/>
                      <a:pt x="10" y="0"/>
                      <a:pt x="5" y="0"/>
                    </a:cubicBezTo>
                    <a:cubicBezTo>
                      <a:pt x="0" y="4"/>
                      <a:pt x="0" y="9"/>
                      <a:pt x="0" y="14"/>
                    </a:cubicBezTo>
                    <a:cubicBezTo>
                      <a:pt x="25" y="59"/>
                      <a:pt x="25" y="59"/>
                      <a:pt x="25" y="59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5" y="75"/>
                      <a:pt x="35" y="75"/>
                      <a:pt x="35" y="75"/>
                    </a:cubicBezTo>
                    <a:cubicBezTo>
                      <a:pt x="35" y="79"/>
                      <a:pt x="35" y="79"/>
                      <a:pt x="40" y="79"/>
                    </a:cubicBezTo>
                    <a:cubicBezTo>
                      <a:pt x="45" y="90"/>
                      <a:pt x="55" y="90"/>
                      <a:pt x="60" y="90"/>
                    </a:cubicBezTo>
                    <a:cubicBezTo>
                      <a:pt x="70" y="90"/>
                      <a:pt x="81" y="84"/>
                      <a:pt x="81" y="84"/>
                    </a:cubicBezTo>
                    <a:lnTo>
                      <a:pt x="85" y="84"/>
                    </a:lnTo>
                    <a:cubicBezTo>
                      <a:pt x="81" y="79"/>
                      <a:pt x="81" y="79"/>
                      <a:pt x="81" y="79"/>
                    </a:cubicBezTo>
                    <a:lnTo>
                      <a:pt x="70" y="65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49" name="Freeform 3496"/>
              <p:cNvSpPr>
                <a:spLocks noChangeArrowheads="1"/>
              </p:cNvSpPr>
              <p:nvPr/>
            </p:nvSpPr>
            <p:spPr bwMode="auto">
              <a:xfrm>
                <a:off x="1619250" y="488950"/>
                <a:ext cx="25400" cy="25400"/>
              </a:xfrm>
              <a:custGeom>
                <a:avLst/>
                <a:gdLst>
                  <a:gd name="T0" fmla="*/ 60 w 71"/>
                  <a:gd name="T1" fmla="*/ 50 h 71"/>
                  <a:gd name="T2" fmla="*/ 60 w 71"/>
                  <a:gd name="T3" fmla="*/ 50 h 71"/>
                  <a:gd name="T4" fmla="*/ 45 w 71"/>
                  <a:gd name="T5" fmla="*/ 46 h 71"/>
                  <a:gd name="T6" fmla="*/ 45 w 71"/>
                  <a:gd name="T7" fmla="*/ 46 h 71"/>
                  <a:gd name="T8" fmla="*/ 25 w 71"/>
                  <a:gd name="T9" fmla="*/ 10 h 71"/>
                  <a:gd name="T10" fmla="*/ 10 w 71"/>
                  <a:gd name="T11" fmla="*/ 5 h 71"/>
                  <a:gd name="T12" fmla="*/ 5 w 71"/>
                  <a:gd name="T13" fmla="*/ 20 h 71"/>
                  <a:gd name="T14" fmla="*/ 25 w 71"/>
                  <a:gd name="T15" fmla="*/ 55 h 71"/>
                  <a:gd name="T16" fmla="*/ 25 w 71"/>
                  <a:gd name="T17" fmla="*/ 55 h 71"/>
                  <a:gd name="T18" fmla="*/ 25 w 71"/>
                  <a:gd name="T19" fmla="*/ 55 h 71"/>
                  <a:gd name="T20" fmla="*/ 25 w 71"/>
                  <a:gd name="T21" fmla="*/ 55 h 71"/>
                  <a:gd name="T22" fmla="*/ 25 w 71"/>
                  <a:gd name="T23" fmla="*/ 55 h 71"/>
                  <a:gd name="T24" fmla="*/ 55 w 71"/>
                  <a:gd name="T25" fmla="*/ 70 h 71"/>
                  <a:gd name="T26" fmla="*/ 70 w 71"/>
                  <a:gd name="T27" fmla="*/ 70 h 71"/>
                  <a:gd name="T28" fmla="*/ 60 w 71"/>
                  <a:gd name="T29" fmla="*/ 5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1" h="71">
                    <a:moveTo>
                      <a:pt x="60" y="50"/>
                    </a:moveTo>
                    <a:lnTo>
                      <a:pt x="60" y="50"/>
                    </a:lnTo>
                    <a:cubicBezTo>
                      <a:pt x="60" y="50"/>
                      <a:pt x="50" y="50"/>
                      <a:pt x="45" y="46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0" y="5"/>
                      <a:pt x="15" y="0"/>
                      <a:pt x="10" y="5"/>
                    </a:cubicBezTo>
                    <a:cubicBezTo>
                      <a:pt x="5" y="10"/>
                      <a:pt x="0" y="16"/>
                      <a:pt x="5" y="20"/>
                    </a:cubicBezTo>
                    <a:cubicBezTo>
                      <a:pt x="25" y="55"/>
                      <a:pt x="25" y="55"/>
                      <a:pt x="25" y="55"/>
                    </a:cubicBezTo>
                    <a:cubicBezTo>
                      <a:pt x="35" y="70"/>
                      <a:pt x="45" y="70"/>
                      <a:pt x="55" y="70"/>
                    </a:cubicBezTo>
                    <a:cubicBezTo>
                      <a:pt x="60" y="70"/>
                      <a:pt x="65" y="70"/>
                      <a:pt x="70" y="70"/>
                    </a:cubicBezTo>
                    <a:cubicBezTo>
                      <a:pt x="60" y="50"/>
                      <a:pt x="60" y="50"/>
                      <a:pt x="60" y="5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50" name="Freeform 3497"/>
              <p:cNvSpPr>
                <a:spLocks noChangeArrowheads="1"/>
              </p:cNvSpPr>
              <p:nvPr/>
            </p:nvSpPr>
            <p:spPr bwMode="auto">
              <a:xfrm>
                <a:off x="1720850" y="469900"/>
                <a:ext cx="11113" cy="11113"/>
              </a:xfrm>
              <a:custGeom>
                <a:avLst/>
                <a:gdLst>
                  <a:gd name="T0" fmla="*/ 14 w 31"/>
                  <a:gd name="T1" fmla="*/ 0 h 31"/>
                  <a:gd name="T2" fmla="*/ 14 w 31"/>
                  <a:gd name="T3" fmla="*/ 0 h 31"/>
                  <a:gd name="T4" fmla="*/ 0 w 31"/>
                  <a:gd name="T5" fmla="*/ 15 h 31"/>
                  <a:gd name="T6" fmla="*/ 14 w 31"/>
                  <a:gd name="T7" fmla="*/ 30 h 31"/>
                  <a:gd name="T8" fmla="*/ 30 w 31"/>
                  <a:gd name="T9" fmla="*/ 15 h 31"/>
                  <a:gd name="T10" fmla="*/ 14 w 31"/>
                  <a:gd name="T11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" h="31">
                    <a:moveTo>
                      <a:pt x="14" y="0"/>
                    </a:moveTo>
                    <a:lnTo>
                      <a:pt x="14" y="0"/>
                    </a:lnTo>
                    <a:cubicBezTo>
                      <a:pt x="10" y="0"/>
                      <a:pt x="0" y="10"/>
                      <a:pt x="0" y="15"/>
                    </a:cubicBezTo>
                    <a:cubicBezTo>
                      <a:pt x="0" y="26"/>
                      <a:pt x="10" y="30"/>
                      <a:pt x="14" y="30"/>
                    </a:cubicBezTo>
                    <a:cubicBezTo>
                      <a:pt x="25" y="30"/>
                      <a:pt x="30" y="26"/>
                      <a:pt x="30" y="15"/>
                    </a:cubicBezTo>
                    <a:cubicBezTo>
                      <a:pt x="30" y="10"/>
                      <a:pt x="25" y="0"/>
                      <a:pt x="14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51" name="Freeform 3498"/>
              <p:cNvSpPr>
                <a:spLocks noChangeArrowheads="1"/>
              </p:cNvSpPr>
              <p:nvPr/>
            </p:nvSpPr>
            <p:spPr bwMode="auto">
              <a:xfrm>
                <a:off x="1555750" y="404813"/>
                <a:ext cx="68263" cy="114300"/>
              </a:xfrm>
              <a:custGeom>
                <a:avLst/>
                <a:gdLst>
                  <a:gd name="T0" fmla="*/ 175 w 191"/>
                  <a:gd name="T1" fmla="*/ 290 h 317"/>
                  <a:gd name="T2" fmla="*/ 175 w 191"/>
                  <a:gd name="T3" fmla="*/ 290 h 317"/>
                  <a:gd name="T4" fmla="*/ 160 w 191"/>
                  <a:gd name="T5" fmla="*/ 281 h 317"/>
                  <a:gd name="T6" fmla="*/ 105 w 191"/>
                  <a:gd name="T7" fmla="*/ 190 h 317"/>
                  <a:gd name="T8" fmla="*/ 80 w 191"/>
                  <a:gd name="T9" fmla="*/ 190 h 317"/>
                  <a:gd name="T10" fmla="*/ 80 w 191"/>
                  <a:gd name="T11" fmla="*/ 50 h 317"/>
                  <a:gd name="T12" fmla="*/ 154 w 191"/>
                  <a:gd name="T13" fmla="*/ 50 h 317"/>
                  <a:gd name="T14" fmla="*/ 175 w 191"/>
                  <a:gd name="T15" fmla="*/ 25 h 317"/>
                  <a:gd name="T16" fmla="*/ 80 w 191"/>
                  <a:gd name="T17" fmla="*/ 25 h 317"/>
                  <a:gd name="T18" fmla="*/ 80 w 191"/>
                  <a:gd name="T19" fmla="*/ 0 h 317"/>
                  <a:gd name="T20" fmla="*/ 0 w 191"/>
                  <a:gd name="T21" fmla="*/ 0 h 317"/>
                  <a:gd name="T22" fmla="*/ 0 w 191"/>
                  <a:gd name="T23" fmla="*/ 19 h 317"/>
                  <a:gd name="T24" fmla="*/ 55 w 191"/>
                  <a:gd name="T25" fmla="*/ 19 h 317"/>
                  <a:gd name="T26" fmla="*/ 55 w 191"/>
                  <a:gd name="T27" fmla="*/ 220 h 317"/>
                  <a:gd name="T28" fmla="*/ 0 w 191"/>
                  <a:gd name="T29" fmla="*/ 220 h 317"/>
                  <a:gd name="T30" fmla="*/ 0 w 191"/>
                  <a:gd name="T31" fmla="*/ 245 h 317"/>
                  <a:gd name="T32" fmla="*/ 80 w 191"/>
                  <a:gd name="T33" fmla="*/ 245 h 317"/>
                  <a:gd name="T34" fmla="*/ 80 w 191"/>
                  <a:gd name="T35" fmla="*/ 215 h 317"/>
                  <a:gd name="T36" fmla="*/ 95 w 191"/>
                  <a:gd name="T37" fmla="*/ 215 h 317"/>
                  <a:gd name="T38" fmla="*/ 140 w 191"/>
                  <a:gd name="T39" fmla="*/ 290 h 317"/>
                  <a:gd name="T40" fmla="*/ 175 w 191"/>
                  <a:gd name="T41" fmla="*/ 316 h 317"/>
                  <a:gd name="T42" fmla="*/ 190 w 191"/>
                  <a:gd name="T43" fmla="*/ 310 h 317"/>
                  <a:gd name="T44" fmla="*/ 175 w 191"/>
                  <a:gd name="T45" fmla="*/ 29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91" h="317">
                    <a:moveTo>
                      <a:pt x="175" y="290"/>
                    </a:moveTo>
                    <a:lnTo>
                      <a:pt x="175" y="290"/>
                    </a:lnTo>
                    <a:cubicBezTo>
                      <a:pt x="170" y="290"/>
                      <a:pt x="165" y="290"/>
                      <a:pt x="160" y="281"/>
                    </a:cubicBezTo>
                    <a:cubicBezTo>
                      <a:pt x="105" y="190"/>
                      <a:pt x="105" y="190"/>
                      <a:pt x="105" y="190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80" y="50"/>
                      <a:pt x="80" y="50"/>
                      <a:pt x="80" y="50"/>
                    </a:cubicBezTo>
                    <a:cubicBezTo>
                      <a:pt x="154" y="50"/>
                      <a:pt x="154" y="50"/>
                      <a:pt x="154" y="50"/>
                    </a:cubicBezTo>
                    <a:cubicBezTo>
                      <a:pt x="175" y="25"/>
                      <a:pt x="175" y="25"/>
                      <a:pt x="175" y="25"/>
                    </a:cubicBezTo>
                    <a:cubicBezTo>
                      <a:pt x="80" y="25"/>
                      <a:pt x="80" y="25"/>
                      <a:pt x="80" y="25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55" y="19"/>
                      <a:pt x="55" y="19"/>
                      <a:pt x="55" y="19"/>
                    </a:cubicBezTo>
                    <a:cubicBezTo>
                      <a:pt x="55" y="220"/>
                      <a:pt x="55" y="220"/>
                      <a:pt x="55" y="220"/>
                    </a:cubicBezTo>
                    <a:cubicBezTo>
                      <a:pt x="0" y="220"/>
                      <a:pt x="0" y="220"/>
                      <a:pt x="0" y="220"/>
                    </a:cubicBezTo>
                    <a:cubicBezTo>
                      <a:pt x="0" y="245"/>
                      <a:pt x="0" y="245"/>
                      <a:pt x="0" y="245"/>
                    </a:cubicBezTo>
                    <a:cubicBezTo>
                      <a:pt x="80" y="245"/>
                      <a:pt x="80" y="245"/>
                      <a:pt x="80" y="245"/>
                    </a:cubicBezTo>
                    <a:cubicBezTo>
                      <a:pt x="80" y="215"/>
                      <a:pt x="80" y="215"/>
                      <a:pt x="80" y="215"/>
                    </a:cubicBezTo>
                    <a:cubicBezTo>
                      <a:pt x="95" y="215"/>
                      <a:pt x="95" y="215"/>
                      <a:pt x="95" y="215"/>
                    </a:cubicBezTo>
                    <a:cubicBezTo>
                      <a:pt x="140" y="290"/>
                      <a:pt x="140" y="290"/>
                      <a:pt x="140" y="290"/>
                    </a:cubicBezTo>
                    <a:cubicBezTo>
                      <a:pt x="150" y="310"/>
                      <a:pt x="165" y="316"/>
                      <a:pt x="175" y="316"/>
                    </a:cubicBezTo>
                    <a:cubicBezTo>
                      <a:pt x="180" y="316"/>
                      <a:pt x="185" y="316"/>
                      <a:pt x="190" y="310"/>
                    </a:cubicBezTo>
                    <a:lnTo>
                      <a:pt x="175" y="290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52" name="Freeform 3499"/>
              <p:cNvSpPr>
                <a:spLocks noChangeArrowheads="1"/>
              </p:cNvSpPr>
              <p:nvPr/>
            </p:nvSpPr>
            <p:spPr bwMode="auto">
              <a:xfrm>
                <a:off x="1603375" y="407988"/>
                <a:ext cx="128588" cy="98425"/>
              </a:xfrm>
              <a:custGeom>
                <a:avLst/>
                <a:gdLst>
                  <a:gd name="T0" fmla="*/ 301 w 357"/>
                  <a:gd name="T1" fmla="*/ 30 h 272"/>
                  <a:gd name="T2" fmla="*/ 301 w 357"/>
                  <a:gd name="T3" fmla="*/ 30 h 272"/>
                  <a:gd name="T4" fmla="*/ 356 w 357"/>
                  <a:gd name="T5" fmla="*/ 30 h 272"/>
                  <a:gd name="T6" fmla="*/ 356 w 357"/>
                  <a:gd name="T7" fmla="*/ 5 h 272"/>
                  <a:gd name="T8" fmla="*/ 276 w 357"/>
                  <a:gd name="T9" fmla="*/ 5 h 272"/>
                  <a:gd name="T10" fmla="*/ 276 w 357"/>
                  <a:gd name="T11" fmla="*/ 30 h 272"/>
                  <a:gd name="T12" fmla="*/ 200 w 357"/>
                  <a:gd name="T13" fmla="*/ 0 h 272"/>
                  <a:gd name="T14" fmla="*/ 200 w 357"/>
                  <a:gd name="T15" fmla="*/ 0 h 272"/>
                  <a:gd name="T16" fmla="*/ 200 w 357"/>
                  <a:gd name="T17" fmla="*/ 0 h 272"/>
                  <a:gd name="T18" fmla="*/ 110 w 357"/>
                  <a:gd name="T19" fmla="*/ 0 h 272"/>
                  <a:gd name="T20" fmla="*/ 65 w 357"/>
                  <a:gd name="T21" fmla="*/ 30 h 272"/>
                  <a:gd name="T22" fmla="*/ 0 w 357"/>
                  <a:gd name="T23" fmla="*/ 110 h 272"/>
                  <a:gd name="T24" fmla="*/ 5 w 357"/>
                  <a:gd name="T25" fmla="*/ 115 h 272"/>
                  <a:gd name="T26" fmla="*/ 40 w 357"/>
                  <a:gd name="T27" fmla="*/ 145 h 272"/>
                  <a:gd name="T28" fmla="*/ 45 w 357"/>
                  <a:gd name="T29" fmla="*/ 145 h 272"/>
                  <a:gd name="T30" fmla="*/ 80 w 357"/>
                  <a:gd name="T31" fmla="*/ 135 h 272"/>
                  <a:gd name="T32" fmla="*/ 125 w 357"/>
                  <a:gd name="T33" fmla="*/ 90 h 272"/>
                  <a:gd name="T34" fmla="*/ 150 w 357"/>
                  <a:gd name="T35" fmla="*/ 95 h 272"/>
                  <a:gd name="T36" fmla="*/ 225 w 357"/>
                  <a:gd name="T37" fmla="*/ 230 h 272"/>
                  <a:gd name="T38" fmla="*/ 225 w 357"/>
                  <a:gd name="T39" fmla="*/ 230 h 272"/>
                  <a:gd name="T40" fmla="*/ 211 w 357"/>
                  <a:gd name="T41" fmla="*/ 245 h 272"/>
                  <a:gd name="T42" fmla="*/ 211 w 357"/>
                  <a:gd name="T43" fmla="*/ 250 h 272"/>
                  <a:gd name="T44" fmla="*/ 211 w 357"/>
                  <a:gd name="T45" fmla="*/ 250 h 272"/>
                  <a:gd name="T46" fmla="*/ 200 w 357"/>
                  <a:gd name="T47" fmla="*/ 245 h 272"/>
                  <a:gd name="T48" fmla="*/ 180 w 357"/>
                  <a:gd name="T49" fmla="*/ 216 h 272"/>
                  <a:gd name="T50" fmla="*/ 155 w 357"/>
                  <a:gd name="T51" fmla="*/ 170 h 272"/>
                  <a:gd name="T52" fmla="*/ 140 w 357"/>
                  <a:gd name="T53" fmla="*/ 165 h 272"/>
                  <a:gd name="T54" fmla="*/ 135 w 357"/>
                  <a:gd name="T55" fmla="*/ 185 h 272"/>
                  <a:gd name="T56" fmla="*/ 160 w 357"/>
                  <a:gd name="T57" fmla="*/ 225 h 272"/>
                  <a:gd name="T58" fmla="*/ 160 w 357"/>
                  <a:gd name="T59" fmla="*/ 225 h 272"/>
                  <a:gd name="T60" fmla="*/ 160 w 357"/>
                  <a:gd name="T61" fmla="*/ 225 h 272"/>
                  <a:gd name="T62" fmla="*/ 175 w 357"/>
                  <a:gd name="T63" fmla="*/ 245 h 272"/>
                  <a:gd name="T64" fmla="*/ 186 w 357"/>
                  <a:gd name="T65" fmla="*/ 261 h 272"/>
                  <a:gd name="T66" fmla="*/ 186 w 357"/>
                  <a:gd name="T67" fmla="*/ 261 h 272"/>
                  <a:gd name="T68" fmla="*/ 186 w 357"/>
                  <a:gd name="T69" fmla="*/ 261 h 272"/>
                  <a:gd name="T70" fmla="*/ 186 w 357"/>
                  <a:gd name="T71" fmla="*/ 261 h 272"/>
                  <a:gd name="T72" fmla="*/ 200 w 357"/>
                  <a:gd name="T73" fmla="*/ 271 h 272"/>
                  <a:gd name="T74" fmla="*/ 211 w 357"/>
                  <a:gd name="T75" fmla="*/ 271 h 272"/>
                  <a:gd name="T76" fmla="*/ 211 w 357"/>
                  <a:gd name="T77" fmla="*/ 271 h 272"/>
                  <a:gd name="T78" fmla="*/ 211 w 357"/>
                  <a:gd name="T79" fmla="*/ 271 h 272"/>
                  <a:gd name="T80" fmla="*/ 225 w 357"/>
                  <a:gd name="T81" fmla="*/ 266 h 272"/>
                  <a:gd name="T82" fmla="*/ 250 w 357"/>
                  <a:gd name="T83" fmla="*/ 235 h 272"/>
                  <a:gd name="T84" fmla="*/ 276 w 357"/>
                  <a:gd name="T85" fmla="*/ 235 h 272"/>
                  <a:gd name="T86" fmla="*/ 276 w 357"/>
                  <a:gd name="T87" fmla="*/ 255 h 272"/>
                  <a:gd name="T88" fmla="*/ 356 w 357"/>
                  <a:gd name="T89" fmla="*/ 255 h 272"/>
                  <a:gd name="T90" fmla="*/ 356 w 357"/>
                  <a:gd name="T91" fmla="*/ 230 h 272"/>
                  <a:gd name="T92" fmla="*/ 301 w 357"/>
                  <a:gd name="T93" fmla="*/ 230 h 272"/>
                  <a:gd name="T94" fmla="*/ 301 w 357"/>
                  <a:gd name="T95" fmla="*/ 30 h 272"/>
                  <a:gd name="T96" fmla="*/ 241 w 357"/>
                  <a:gd name="T97" fmla="*/ 210 h 272"/>
                  <a:gd name="T98" fmla="*/ 241 w 357"/>
                  <a:gd name="T99" fmla="*/ 210 h 272"/>
                  <a:gd name="T100" fmla="*/ 166 w 357"/>
                  <a:gd name="T101" fmla="*/ 70 h 272"/>
                  <a:gd name="T102" fmla="*/ 166 w 357"/>
                  <a:gd name="T103" fmla="*/ 70 h 272"/>
                  <a:gd name="T104" fmla="*/ 121 w 357"/>
                  <a:gd name="T105" fmla="*/ 65 h 272"/>
                  <a:gd name="T106" fmla="*/ 115 w 357"/>
                  <a:gd name="T107" fmla="*/ 65 h 272"/>
                  <a:gd name="T108" fmla="*/ 65 w 357"/>
                  <a:gd name="T109" fmla="*/ 115 h 272"/>
                  <a:gd name="T110" fmla="*/ 45 w 357"/>
                  <a:gd name="T111" fmla="*/ 125 h 272"/>
                  <a:gd name="T112" fmla="*/ 30 w 357"/>
                  <a:gd name="T113" fmla="*/ 110 h 272"/>
                  <a:gd name="T114" fmla="*/ 80 w 357"/>
                  <a:gd name="T115" fmla="*/ 40 h 272"/>
                  <a:gd name="T116" fmla="*/ 110 w 357"/>
                  <a:gd name="T117" fmla="*/ 20 h 272"/>
                  <a:gd name="T118" fmla="*/ 195 w 357"/>
                  <a:gd name="T119" fmla="*/ 20 h 272"/>
                  <a:gd name="T120" fmla="*/ 276 w 357"/>
                  <a:gd name="T121" fmla="*/ 55 h 272"/>
                  <a:gd name="T122" fmla="*/ 276 w 357"/>
                  <a:gd name="T123" fmla="*/ 210 h 272"/>
                  <a:gd name="T124" fmla="*/ 241 w 357"/>
                  <a:gd name="T125" fmla="*/ 21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57" h="272">
                    <a:moveTo>
                      <a:pt x="301" y="30"/>
                    </a:moveTo>
                    <a:lnTo>
                      <a:pt x="301" y="30"/>
                    </a:lnTo>
                    <a:cubicBezTo>
                      <a:pt x="356" y="30"/>
                      <a:pt x="356" y="30"/>
                      <a:pt x="356" y="30"/>
                    </a:cubicBezTo>
                    <a:cubicBezTo>
                      <a:pt x="356" y="5"/>
                      <a:pt x="356" y="5"/>
                      <a:pt x="356" y="5"/>
                    </a:cubicBezTo>
                    <a:cubicBezTo>
                      <a:pt x="276" y="5"/>
                      <a:pt x="276" y="5"/>
                      <a:pt x="276" y="5"/>
                    </a:cubicBezTo>
                    <a:cubicBezTo>
                      <a:pt x="276" y="30"/>
                      <a:pt x="276" y="30"/>
                      <a:pt x="276" y="30"/>
                    </a:cubicBezTo>
                    <a:cubicBezTo>
                      <a:pt x="200" y="0"/>
                      <a:pt x="200" y="0"/>
                      <a:pt x="200" y="0"/>
                    </a:cubicBezTo>
                    <a:cubicBezTo>
                      <a:pt x="110" y="0"/>
                      <a:pt x="110" y="0"/>
                      <a:pt x="110" y="0"/>
                    </a:cubicBezTo>
                    <a:cubicBezTo>
                      <a:pt x="110" y="0"/>
                      <a:pt x="85" y="0"/>
                      <a:pt x="65" y="30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5" y="115"/>
                      <a:pt x="5" y="115"/>
                      <a:pt x="5" y="115"/>
                    </a:cubicBezTo>
                    <a:cubicBezTo>
                      <a:pt x="5" y="120"/>
                      <a:pt x="15" y="140"/>
                      <a:pt x="40" y="145"/>
                    </a:cubicBezTo>
                    <a:lnTo>
                      <a:pt x="45" y="145"/>
                    </a:lnTo>
                    <a:cubicBezTo>
                      <a:pt x="60" y="145"/>
                      <a:pt x="70" y="140"/>
                      <a:pt x="80" y="135"/>
                    </a:cubicBezTo>
                    <a:cubicBezTo>
                      <a:pt x="125" y="90"/>
                      <a:pt x="125" y="90"/>
                      <a:pt x="125" y="90"/>
                    </a:cubicBezTo>
                    <a:cubicBezTo>
                      <a:pt x="130" y="90"/>
                      <a:pt x="140" y="90"/>
                      <a:pt x="150" y="95"/>
                    </a:cubicBezTo>
                    <a:cubicBezTo>
                      <a:pt x="225" y="230"/>
                      <a:pt x="225" y="230"/>
                      <a:pt x="225" y="230"/>
                    </a:cubicBezTo>
                    <a:cubicBezTo>
                      <a:pt x="220" y="241"/>
                      <a:pt x="216" y="245"/>
                      <a:pt x="211" y="245"/>
                    </a:cubicBezTo>
                    <a:cubicBezTo>
                      <a:pt x="211" y="250"/>
                      <a:pt x="211" y="250"/>
                      <a:pt x="211" y="250"/>
                    </a:cubicBezTo>
                    <a:cubicBezTo>
                      <a:pt x="211" y="250"/>
                      <a:pt x="205" y="250"/>
                      <a:pt x="200" y="245"/>
                    </a:cubicBezTo>
                    <a:cubicBezTo>
                      <a:pt x="180" y="216"/>
                      <a:pt x="180" y="216"/>
                      <a:pt x="180" y="216"/>
                    </a:cubicBezTo>
                    <a:cubicBezTo>
                      <a:pt x="155" y="170"/>
                      <a:pt x="155" y="170"/>
                      <a:pt x="155" y="170"/>
                    </a:cubicBezTo>
                    <a:cubicBezTo>
                      <a:pt x="150" y="165"/>
                      <a:pt x="145" y="165"/>
                      <a:pt x="140" y="165"/>
                    </a:cubicBezTo>
                    <a:cubicBezTo>
                      <a:pt x="135" y="170"/>
                      <a:pt x="130" y="180"/>
                      <a:pt x="135" y="185"/>
                    </a:cubicBezTo>
                    <a:cubicBezTo>
                      <a:pt x="160" y="225"/>
                      <a:pt x="160" y="225"/>
                      <a:pt x="160" y="225"/>
                    </a:cubicBezTo>
                    <a:cubicBezTo>
                      <a:pt x="175" y="245"/>
                      <a:pt x="175" y="245"/>
                      <a:pt x="175" y="245"/>
                    </a:cubicBezTo>
                    <a:cubicBezTo>
                      <a:pt x="186" y="261"/>
                      <a:pt x="186" y="261"/>
                      <a:pt x="186" y="261"/>
                    </a:cubicBezTo>
                    <a:cubicBezTo>
                      <a:pt x="191" y="266"/>
                      <a:pt x="195" y="271"/>
                      <a:pt x="200" y="271"/>
                    </a:cubicBezTo>
                    <a:cubicBezTo>
                      <a:pt x="200" y="271"/>
                      <a:pt x="205" y="271"/>
                      <a:pt x="211" y="271"/>
                    </a:cubicBezTo>
                    <a:cubicBezTo>
                      <a:pt x="216" y="271"/>
                      <a:pt x="220" y="271"/>
                      <a:pt x="225" y="266"/>
                    </a:cubicBezTo>
                    <a:cubicBezTo>
                      <a:pt x="236" y="261"/>
                      <a:pt x="245" y="245"/>
                      <a:pt x="250" y="235"/>
                    </a:cubicBezTo>
                    <a:cubicBezTo>
                      <a:pt x="276" y="235"/>
                      <a:pt x="276" y="235"/>
                      <a:pt x="276" y="235"/>
                    </a:cubicBezTo>
                    <a:cubicBezTo>
                      <a:pt x="276" y="255"/>
                      <a:pt x="276" y="255"/>
                      <a:pt x="276" y="255"/>
                    </a:cubicBezTo>
                    <a:cubicBezTo>
                      <a:pt x="356" y="255"/>
                      <a:pt x="356" y="255"/>
                      <a:pt x="356" y="255"/>
                    </a:cubicBezTo>
                    <a:cubicBezTo>
                      <a:pt x="356" y="230"/>
                      <a:pt x="356" y="230"/>
                      <a:pt x="356" y="230"/>
                    </a:cubicBezTo>
                    <a:cubicBezTo>
                      <a:pt x="301" y="230"/>
                      <a:pt x="301" y="230"/>
                      <a:pt x="301" y="230"/>
                    </a:cubicBezTo>
                    <a:lnTo>
                      <a:pt x="301" y="30"/>
                    </a:lnTo>
                    <a:close/>
                    <a:moveTo>
                      <a:pt x="241" y="210"/>
                    </a:moveTo>
                    <a:lnTo>
                      <a:pt x="241" y="210"/>
                    </a:lnTo>
                    <a:cubicBezTo>
                      <a:pt x="166" y="70"/>
                      <a:pt x="166" y="70"/>
                      <a:pt x="166" y="70"/>
                    </a:cubicBezTo>
                    <a:cubicBezTo>
                      <a:pt x="160" y="70"/>
                      <a:pt x="121" y="65"/>
                      <a:pt x="121" y="65"/>
                    </a:cubicBezTo>
                    <a:cubicBezTo>
                      <a:pt x="115" y="65"/>
                      <a:pt x="115" y="65"/>
                      <a:pt x="115" y="65"/>
                    </a:cubicBezTo>
                    <a:cubicBezTo>
                      <a:pt x="65" y="115"/>
                      <a:pt x="65" y="115"/>
                      <a:pt x="65" y="115"/>
                    </a:cubicBezTo>
                    <a:cubicBezTo>
                      <a:pt x="55" y="120"/>
                      <a:pt x="50" y="125"/>
                      <a:pt x="45" y="125"/>
                    </a:cubicBezTo>
                    <a:cubicBezTo>
                      <a:pt x="35" y="120"/>
                      <a:pt x="30" y="115"/>
                      <a:pt x="30" y="110"/>
                    </a:cubicBezTo>
                    <a:cubicBezTo>
                      <a:pt x="80" y="40"/>
                      <a:pt x="80" y="40"/>
                      <a:pt x="80" y="40"/>
                    </a:cubicBezTo>
                    <a:cubicBezTo>
                      <a:pt x="95" y="20"/>
                      <a:pt x="110" y="20"/>
                      <a:pt x="110" y="20"/>
                    </a:cubicBezTo>
                    <a:cubicBezTo>
                      <a:pt x="195" y="20"/>
                      <a:pt x="195" y="20"/>
                      <a:pt x="195" y="20"/>
                    </a:cubicBezTo>
                    <a:cubicBezTo>
                      <a:pt x="276" y="55"/>
                      <a:pt x="276" y="55"/>
                      <a:pt x="276" y="55"/>
                    </a:cubicBezTo>
                    <a:cubicBezTo>
                      <a:pt x="276" y="210"/>
                      <a:pt x="276" y="210"/>
                      <a:pt x="276" y="210"/>
                    </a:cubicBezTo>
                    <a:lnTo>
                      <a:pt x="241" y="21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</p:grpSp>
      </p:grpSp>
      <p:grpSp>
        <p:nvGrpSpPr>
          <p:cNvPr id="58" name="Group 50"/>
          <p:cNvGrpSpPr>
            <a:grpSpLocks/>
          </p:cNvGrpSpPr>
          <p:nvPr/>
        </p:nvGrpSpPr>
        <p:grpSpPr bwMode="auto">
          <a:xfrm>
            <a:off x="1196917" y="5763040"/>
            <a:ext cx="659064" cy="615359"/>
            <a:chOff x="5010090" y="4758743"/>
            <a:chExt cx="914400" cy="914400"/>
          </a:xfrm>
        </p:grpSpPr>
        <p:sp>
          <p:nvSpPr>
            <p:cNvPr id="59" name="Oval 58"/>
            <p:cNvSpPr/>
            <p:nvPr/>
          </p:nvSpPr>
          <p:spPr>
            <a:xfrm>
              <a:off x="5010090" y="4758743"/>
              <a:ext cx="914400" cy="914400"/>
            </a:xfrm>
            <a:prstGeom prst="ellipse">
              <a:avLst/>
            </a:prstGeom>
            <a:solidFill>
              <a:srgbClr val="A51C3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kern="0" dirty="0">
                <a:solidFill>
                  <a:srgbClr val="FFFFFF"/>
                </a:solidFill>
              </a:endParaRPr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5160640" y="4970301"/>
              <a:ext cx="709258" cy="496265"/>
              <a:chOff x="4043363" y="3600450"/>
              <a:chExt cx="171450" cy="123825"/>
            </a:xfrm>
            <a:solidFill>
              <a:srgbClr val="FFFFFF"/>
            </a:solidFill>
          </p:grpSpPr>
          <p:sp>
            <p:nvSpPr>
              <p:cNvPr id="61" name="Freeform 2386"/>
              <p:cNvSpPr>
                <a:spLocks noChangeArrowheads="1"/>
              </p:cNvSpPr>
              <p:nvPr/>
            </p:nvSpPr>
            <p:spPr bwMode="auto">
              <a:xfrm>
                <a:off x="4084638" y="3714750"/>
                <a:ext cx="65087" cy="9525"/>
              </a:xfrm>
              <a:custGeom>
                <a:avLst/>
                <a:gdLst>
                  <a:gd name="T0" fmla="*/ 170 w 181"/>
                  <a:gd name="T1" fmla="*/ 25 h 26"/>
                  <a:gd name="T2" fmla="*/ 170 w 181"/>
                  <a:gd name="T3" fmla="*/ 25 h 26"/>
                  <a:gd name="T4" fmla="*/ 15 w 181"/>
                  <a:gd name="T5" fmla="*/ 25 h 26"/>
                  <a:gd name="T6" fmla="*/ 0 w 181"/>
                  <a:gd name="T7" fmla="*/ 15 h 26"/>
                  <a:gd name="T8" fmla="*/ 15 w 181"/>
                  <a:gd name="T9" fmla="*/ 0 h 26"/>
                  <a:gd name="T10" fmla="*/ 170 w 181"/>
                  <a:gd name="T11" fmla="*/ 0 h 26"/>
                  <a:gd name="T12" fmla="*/ 180 w 181"/>
                  <a:gd name="T13" fmla="*/ 15 h 26"/>
                  <a:gd name="T14" fmla="*/ 170 w 181"/>
                  <a:gd name="T15" fmla="*/ 25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1" h="26">
                    <a:moveTo>
                      <a:pt x="170" y="25"/>
                    </a:moveTo>
                    <a:lnTo>
                      <a:pt x="170" y="25"/>
                    </a:lnTo>
                    <a:cubicBezTo>
                      <a:pt x="15" y="25"/>
                      <a:pt x="15" y="25"/>
                      <a:pt x="15" y="25"/>
                    </a:cubicBezTo>
                    <a:cubicBezTo>
                      <a:pt x="5" y="25"/>
                      <a:pt x="0" y="20"/>
                      <a:pt x="0" y="15"/>
                    </a:cubicBezTo>
                    <a:cubicBezTo>
                      <a:pt x="0" y="5"/>
                      <a:pt x="5" y="0"/>
                      <a:pt x="15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6" y="0"/>
                      <a:pt x="180" y="5"/>
                      <a:pt x="180" y="15"/>
                    </a:cubicBezTo>
                    <a:cubicBezTo>
                      <a:pt x="180" y="20"/>
                      <a:pt x="176" y="25"/>
                      <a:pt x="170" y="2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62" name="Freeform 2387"/>
              <p:cNvSpPr>
                <a:spLocks noChangeArrowheads="1"/>
              </p:cNvSpPr>
              <p:nvPr/>
            </p:nvSpPr>
            <p:spPr bwMode="auto">
              <a:xfrm>
                <a:off x="4068763" y="3621088"/>
                <a:ext cx="93662" cy="65087"/>
              </a:xfrm>
              <a:custGeom>
                <a:avLst/>
                <a:gdLst>
                  <a:gd name="T0" fmla="*/ 15 w 261"/>
                  <a:gd name="T1" fmla="*/ 180 h 181"/>
                  <a:gd name="T2" fmla="*/ 15 w 261"/>
                  <a:gd name="T3" fmla="*/ 180 h 181"/>
                  <a:gd name="T4" fmla="*/ 10 w 261"/>
                  <a:gd name="T5" fmla="*/ 180 h 181"/>
                  <a:gd name="T6" fmla="*/ 5 w 261"/>
                  <a:gd name="T7" fmla="*/ 160 h 181"/>
                  <a:gd name="T8" fmla="*/ 50 w 261"/>
                  <a:gd name="T9" fmla="*/ 80 h 181"/>
                  <a:gd name="T10" fmla="*/ 60 w 261"/>
                  <a:gd name="T11" fmla="*/ 76 h 181"/>
                  <a:gd name="T12" fmla="*/ 70 w 261"/>
                  <a:gd name="T13" fmla="*/ 80 h 181"/>
                  <a:gd name="T14" fmla="*/ 100 w 261"/>
                  <a:gd name="T15" fmla="*/ 120 h 181"/>
                  <a:gd name="T16" fmla="*/ 135 w 261"/>
                  <a:gd name="T17" fmla="*/ 86 h 181"/>
                  <a:gd name="T18" fmla="*/ 150 w 261"/>
                  <a:gd name="T19" fmla="*/ 86 h 181"/>
                  <a:gd name="T20" fmla="*/ 180 w 261"/>
                  <a:gd name="T21" fmla="*/ 110 h 181"/>
                  <a:gd name="T22" fmla="*/ 240 w 261"/>
                  <a:gd name="T23" fmla="*/ 10 h 181"/>
                  <a:gd name="T24" fmla="*/ 255 w 261"/>
                  <a:gd name="T25" fmla="*/ 6 h 181"/>
                  <a:gd name="T26" fmla="*/ 260 w 261"/>
                  <a:gd name="T27" fmla="*/ 20 h 181"/>
                  <a:gd name="T28" fmla="*/ 190 w 261"/>
                  <a:gd name="T29" fmla="*/ 136 h 181"/>
                  <a:gd name="T30" fmla="*/ 185 w 261"/>
                  <a:gd name="T31" fmla="*/ 140 h 181"/>
                  <a:gd name="T32" fmla="*/ 175 w 261"/>
                  <a:gd name="T33" fmla="*/ 140 h 181"/>
                  <a:gd name="T34" fmla="*/ 140 w 261"/>
                  <a:gd name="T35" fmla="*/ 110 h 181"/>
                  <a:gd name="T36" fmla="*/ 105 w 261"/>
                  <a:gd name="T37" fmla="*/ 150 h 181"/>
                  <a:gd name="T38" fmla="*/ 95 w 261"/>
                  <a:gd name="T39" fmla="*/ 150 h 181"/>
                  <a:gd name="T40" fmla="*/ 90 w 261"/>
                  <a:gd name="T41" fmla="*/ 146 h 181"/>
                  <a:gd name="T42" fmla="*/ 65 w 261"/>
                  <a:gd name="T43" fmla="*/ 110 h 181"/>
                  <a:gd name="T44" fmla="*/ 25 w 261"/>
                  <a:gd name="T45" fmla="*/ 175 h 181"/>
                  <a:gd name="T46" fmla="*/ 15 w 261"/>
                  <a:gd name="T47" fmla="*/ 180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61" h="181">
                    <a:moveTo>
                      <a:pt x="15" y="180"/>
                    </a:moveTo>
                    <a:lnTo>
                      <a:pt x="15" y="180"/>
                    </a:lnTo>
                    <a:cubicBezTo>
                      <a:pt x="10" y="180"/>
                      <a:pt x="10" y="180"/>
                      <a:pt x="10" y="180"/>
                    </a:cubicBezTo>
                    <a:cubicBezTo>
                      <a:pt x="0" y="175"/>
                      <a:pt x="0" y="165"/>
                      <a:pt x="5" y="160"/>
                    </a:cubicBezTo>
                    <a:cubicBezTo>
                      <a:pt x="50" y="80"/>
                      <a:pt x="50" y="80"/>
                      <a:pt x="50" y="80"/>
                    </a:cubicBezTo>
                    <a:cubicBezTo>
                      <a:pt x="55" y="80"/>
                      <a:pt x="60" y="76"/>
                      <a:pt x="60" y="76"/>
                    </a:cubicBezTo>
                    <a:cubicBezTo>
                      <a:pt x="65" y="76"/>
                      <a:pt x="70" y="80"/>
                      <a:pt x="70" y="80"/>
                    </a:cubicBezTo>
                    <a:cubicBezTo>
                      <a:pt x="100" y="120"/>
                      <a:pt x="100" y="120"/>
                      <a:pt x="100" y="120"/>
                    </a:cubicBezTo>
                    <a:cubicBezTo>
                      <a:pt x="135" y="86"/>
                      <a:pt x="135" y="86"/>
                      <a:pt x="135" y="86"/>
                    </a:cubicBezTo>
                    <a:cubicBezTo>
                      <a:pt x="135" y="80"/>
                      <a:pt x="145" y="80"/>
                      <a:pt x="150" y="86"/>
                    </a:cubicBezTo>
                    <a:cubicBezTo>
                      <a:pt x="180" y="110"/>
                      <a:pt x="180" y="110"/>
                      <a:pt x="180" y="110"/>
                    </a:cubicBezTo>
                    <a:cubicBezTo>
                      <a:pt x="240" y="10"/>
                      <a:pt x="240" y="10"/>
                      <a:pt x="240" y="10"/>
                    </a:cubicBezTo>
                    <a:cubicBezTo>
                      <a:pt x="240" y="6"/>
                      <a:pt x="250" y="0"/>
                      <a:pt x="255" y="6"/>
                    </a:cubicBezTo>
                    <a:cubicBezTo>
                      <a:pt x="260" y="10"/>
                      <a:pt x="260" y="16"/>
                      <a:pt x="260" y="20"/>
                    </a:cubicBezTo>
                    <a:cubicBezTo>
                      <a:pt x="190" y="136"/>
                      <a:pt x="190" y="136"/>
                      <a:pt x="190" y="136"/>
                    </a:cubicBezTo>
                    <a:cubicBezTo>
                      <a:pt x="190" y="140"/>
                      <a:pt x="185" y="140"/>
                      <a:pt x="185" y="140"/>
                    </a:cubicBezTo>
                    <a:cubicBezTo>
                      <a:pt x="180" y="140"/>
                      <a:pt x="175" y="140"/>
                      <a:pt x="175" y="140"/>
                    </a:cubicBezTo>
                    <a:cubicBezTo>
                      <a:pt x="140" y="110"/>
                      <a:pt x="140" y="110"/>
                      <a:pt x="140" y="110"/>
                    </a:cubicBezTo>
                    <a:cubicBezTo>
                      <a:pt x="105" y="150"/>
                      <a:pt x="105" y="150"/>
                      <a:pt x="105" y="150"/>
                    </a:cubicBezTo>
                    <a:cubicBezTo>
                      <a:pt x="105" y="150"/>
                      <a:pt x="100" y="150"/>
                      <a:pt x="95" y="150"/>
                    </a:cubicBezTo>
                    <a:cubicBezTo>
                      <a:pt x="95" y="150"/>
                      <a:pt x="90" y="150"/>
                      <a:pt x="90" y="146"/>
                    </a:cubicBezTo>
                    <a:cubicBezTo>
                      <a:pt x="65" y="110"/>
                      <a:pt x="65" y="110"/>
                      <a:pt x="65" y="110"/>
                    </a:cubicBezTo>
                    <a:cubicBezTo>
                      <a:pt x="25" y="175"/>
                      <a:pt x="25" y="175"/>
                      <a:pt x="25" y="175"/>
                    </a:cubicBezTo>
                    <a:cubicBezTo>
                      <a:pt x="20" y="175"/>
                      <a:pt x="20" y="180"/>
                      <a:pt x="15" y="1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63" name="Freeform 2388"/>
              <p:cNvSpPr>
                <a:spLocks noChangeArrowheads="1"/>
              </p:cNvSpPr>
              <p:nvPr/>
            </p:nvSpPr>
            <p:spPr bwMode="auto">
              <a:xfrm>
                <a:off x="4043363" y="3600450"/>
                <a:ext cx="147637" cy="104775"/>
              </a:xfrm>
              <a:custGeom>
                <a:avLst/>
                <a:gdLst>
                  <a:gd name="T0" fmla="*/ 310 w 411"/>
                  <a:gd name="T1" fmla="*/ 264 h 290"/>
                  <a:gd name="T2" fmla="*/ 310 w 411"/>
                  <a:gd name="T3" fmla="*/ 264 h 290"/>
                  <a:gd name="T4" fmla="*/ 45 w 411"/>
                  <a:gd name="T5" fmla="*/ 264 h 290"/>
                  <a:gd name="T6" fmla="*/ 25 w 411"/>
                  <a:gd name="T7" fmla="*/ 244 h 290"/>
                  <a:gd name="T8" fmla="*/ 25 w 411"/>
                  <a:gd name="T9" fmla="*/ 44 h 290"/>
                  <a:gd name="T10" fmla="*/ 45 w 411"/>
                  <a:gd name="T11" fmla="*/ 24 h 290"/>
                  <a:gd name="T12" fmla="*/ 365 w 411"/>
                  <a:gd name="T13" fmla="*/ 24 h 290"/>
                  <a:gd name="T14" fmla="*/ 390 w 411"/>
                  <a:gd name="T15" fmla="*/ 44 h 290"/>
                  <a:gd name="T16" fmla="*/ 390 w 411"/>
                  <a:gd name="T17" fmla="*/ 120 h 290"/>
                  <a:gd name="T18" fmla="*/ 410 w 411"/>
                  <a:gd name="T19" fmla="*/ 124 h 290"/>
                  <a:gd name="T20" fmla="*/ 410 w 411"/>
                  <a:gd name="T21" fmla="*/ 44 h 290"/>
                  <a:gd name="T22" fmla="*/ 365 w 411"/>
                  <a:gd name="T23" fmla="*/ 0 h 290"/>
                  <a:gd name="T24" fmla="*/ 45 w 411"/>
                  <a:gd name="T25" fmla="*/ 0 h 290"/>
                  <a:gd name="T26" fmla="*/ 0 w 411"/>
                  <a:gd name="T27" fmla="*/ 44 h 290"/>
                  <a:gd name="T28" fmla="*/ 0 w 411"/>
                  <a:gd name="T29" fmla="*/ 244 h 290"/>
                  <a:gd name="T30" fmla="*/ 45 w 411"/>
                  <a:gd name="T31" fmla="*/ 289 h 290"/>
                  <a:gd name="T32" fmla="*/ 335 w 411"/>
                  <a:gd name="T33" fmla="*/ 289 h 290"/>
                  <a:gd name="T34" fmla="*/ 310 w 411"/>
                  <a:gd name="T35" fmla="*/ 264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1" h="290">
                    <a:moveTo>
                      <a:pt x="310" y="264"/>
                    </a:moveTo>
                    <a:lnTo>
                      <a:pt x="310" y="264"/>
                    </a:lnTo>
                    <a:cubicBezTo>
                      <a:pt x="45" y="264"/>
                      <a:pt x="45" y="264"/>
                      <a:pt x="45" y="264"/>
                    </a:cubicBezTo>
                    <a:cubicBezTo>
                      <a:pt x="35" y="264"/>
                      <a:pt x="25" y="254"/>
                      <a:pt x="25" y="244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34"/>
                      <a:pt x="35" y="24"/>
                      <a:pt x="45" y="24"/>
                    </a:cubicBezTo>
                    <a:cubicBezTo>
                      <a:pt x="365" y="24"/>
                      <a:pt x="365" y="24"/>
                      <a:pt x="365" y="24"/>
                    </a:cubicBezTo>
                    <a:cubicBezTo>
                      <a:pt x="375" y="24"/>
                      <a:pt x="390" y="34"/>
                      <a:pt x="390" y="44"/>
                    </a:cubicBezTo>
                    <a:cubicBezTo>
                      <a:pt x="390" y="120"/>
                      <a:pt x="390" y="120"/>
                      <a:pt x="390" y="120"/>
                    </a:cubicBezTo>
                    <a:cubicBezTo>
                      <a:pt x="395" y="120"/>
                      <a:pt x="405" y="120"/>
                      <a:pt x="410" y="124"/>
                    </a:cubicBezTo>
                    <a:cubicBezTo>
                      <a:pt x="410" y="44"/>
                      <a:pt x="410" y="44"/>
                      <a:pt x="410" y="44"/>
                    </a:cubicBezTo>
                    <a:cubicBezTo>
                      <a:pt x="410" y="20"/>
                      <a:pt x="390" y="0"/>
                      <a:pt x="365" y="0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20" y="0"/>
                      <a:pt x="0" y="20"/>
                      <a:pt x="0" y="44"/>
                    </a:cubicBezTo>
                    <a:cubicBezTo>
                      <a:pt x="0" y="244"/>
                      <a:pt x="0" y="244"/>
                      <a:pt x="0" y="244"/>
                    </a:cubicBezTo>
                    <a:cubicBezTo>
                      <a:pt x="0" y="269"/>
                      <a:pt x="20" y="289"/>
                      <a:pt x="45" y="289"/>
                    </a:cubicBezTo>
                    <a:cubicBezTo>
                      <a:pt x="335" y="289"/>
                      <a:pt x="335" y="289"/>
                      <a:pt x="335" y="289"/>
                    </a:cubicBezTo>
                    <a:cubicBezTo>
                      <a:pt x="325" y="284"/>
                      <a:pt x="315" y="274"/>
                      <a:pt x="310" y="26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  <p:sp>
            <p:nvSpPr>
              <p:cNvPr id="64" name="Freeform 2389"/>
              <p:cNvSpPr>
                <a:spLocks noChangeArrowheads="1"/>
              </p:cNvSpPr>
              <p:nvPr/>
            </p:nvSpPr>
            <p:spPr bwMode="auto">
              <a:xfrm>
                <a:off x="4154488" y="3651250"/>
                <a:ext cx="60325" cy="60325"/>
              </a:xfrm>
              <a:custGeom>
                <a:avLst/>
                <a:gdLst>
                  <a:gd name="T0" fmla="*/ 160 w 166"/>
                  <a:gd name="T1" fmla="*/ 144 h 166"/>
                  <a:gd name="T2" fmla="*/ 160 w 166"/>
                  <a:gd name="T3" fmla="*/ 144 h 166"/>
                  <a:gd name="T4" fmla="*/ 125 w 166"/>
                  <a:gd name="T5" fmla="*/ 109 h 166"/>
                  <a:gd name="T6" fmla="*/ 140 w 166"/>
                  <a:gd name="T7" fmla="*/ 69 h 166"/>
                  <a:gd name="T8" fmla="*/ 70 w 166"/>
                  <a:gd name="T9" fmla="*/ 0 h 166"/>
                  <a:gd name="T10" fmla="*/ 0 w 166"/>
                  <a:gd name="T11" fmla="*/ 69 h 166"/>
                  <a:gd name="T12" fmla="*/ 70 w 166"/>
                  <a:gd name="T13" fmla="*/ 139 h 166"/>
                  <a:gd name="T14" fmla="*/ 110 w 166"/>
                  <a:gd name="T15" fmla="*/ 124 h 166"/>
                  <a:gd name="T16" fmla="*/ 145 w 166"/>
                  <a:gd name="T17" fmla="*/ 159 h 166"/>
                  <a:gd name="T18" fmla="*/ 155 w 166"/>
                  <a:gd name="T19" fmla="*/ 165 h 166"/>
                  <a:gd name="T20" fmla="*/ 160 w 166"/>
                  <a:gd name="T21" fmla="*/ 159 h 166"/>
                  <a:gd name="T22" fmla="*/ 160 w 166"/>
                  <a:gd name="T23" fmla="*/ 144 h 166"/>
                  <a:gd name="T24" fmla="*/ 20 w 166"/>
                  <a:gd name="T25" fmla="*/ 69 h 166"/>
                  <a:gd name="T26" fmla="*/ 20 w 166"/>
                  <a:gd name="T27" fmla="*/ 69 h 166"/>
                  <a:gd name="T28" fmla="*/ 70 w 166"/>
                  <a:gd name="T29" fmla="*/ 20 h 166"/>
                  <a:gd name="T30" fmla="*/ 115 w 166"/>
                  <a:gd name="T31" fmla="*/ 69 h 166"/>
                  <a:gd name="T32" fmla="*/ 70 w 166"/>
                  <a:gd name="T33" fmla="*/ 114 h 166"/>
                  <a:gd name="T34" fmla="*/ 20 w 166"/>
                  <a:gd name="T35" fmla="*/ 69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6" h="166">
                    <a:moveTo>
                      <a:pt x="160" y="144"/>
                    </a:moveTo>
                    <a:lnTo>
                      <a:pt x="160" y="144"/>
                    </a:lnTo>
                    <a:cubicBezTo>
                      <a:pt x="125" y="109"/>
                      <a:pt x="125" y="109"/>
                      <a:pt x="125" y="109"/>
                    </a:cubicBezTo>
                    <a:cubicBezTo>
                      <a:pt x="135" y="99"/>
                      <a:pt x="140" y="84"/>
                      <a:pt x="140" y="69"/>
                    </a:cubicBezTo>
                    <a:cubicBezTo>
                      <a:pt x="140" y="30"/>
                      <a:pt x="110" y="0"/>
                      <a:pt x="70" y="0"/>
                    </a:cubicBezTo>
                    <a:cubicBezTo>
                      <a:pt x="30" y="0"/>
                      <a:pt x="0" y="30"/>
                      <a:pt x="0" y="69"/>
                    </a:cubicBezTo>
                    <a:cubicBezTo>
                      <a:pt x="0" y="109"/>
                      <a:pt x="30" y="139"/>
                      <a:pt x="70" y="139"/>
                    </a:cubicBezTo>
                    <a:cubicBezTo>
                      <a:pt x="85" y="139"/>
                      <a:pt x="100" y="134"/>
                      <a:pt x="110" y="124"/>
                    </a:cubicBezTo>
                    <a:cubicBezTo>
                      <a:pt x="145" y="159"/>
                      <a:pt x="145" y="159"/>
                      <a:pt x="145" y="159"/>
                    </a:cubicBezTo>
                    <a:cubicBezTo>
                      <a:pt x="150" y="165"/>
                      <a:pt x="150" y="165"/>
                      <a:pt x="155" y="165"/>
                    </a:cubicBezTo>
                    <a:cubicBezTo>
                      <a:pt x="155" y="165"/>
                      <a:pt x="160" y="165"/>
                      <a:pt x="160" y="159"/>
                    </a:cubicBezTo>
                    <a:cubicBezTo>
                      <a:pt x="165" y="154"/>
                      <a:pt x="165" y="149"/>
                      <a:pt x="160" y="144"/>
                    </a:cubicBezTo>
                    <a:close/>
                    <a:moveTo>
                      <a:pt x="20" y="69"/>
                    </a:moveTo>
                    <a:lnTo>
                      <a:pt x="20" y="69"/>
                    </a:lnTo>
                    <a:cubicBezTo>
                      <a:pt x="20" y="44"/>
                      <a:pt x="45" y="20"/>
                      <a:pt x="70" y="20"/>
                    </a:cubicBezTo>
                    <a:cubicBezTo>
                      <a:pt x="95" y="20"/>
                      <a:pt x="115" y="44"/>
                      <a:pt x="115" y="69"/>
                    </a:cubicBezTo>
                    <a:cubicBezTo>
                      <a:pt x="115" y="94"/>
                      <a:pt x="95" y="114"/>
                      <a:pt x="70" y="114"/>
                    </a:cubicBezTo>
                    <a:cubicBezTo>
                      <a:pt x="45" y="114"/>
                      <a:pt x="20" y="94"/>
                      <a:pt x="20" y="69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b="1" kern="0" dirty="0">
                  <a:solidFill>
                    <a:srgbClr val="000000"/>
                  </a:solidFill>
                  <a:ea typeface="MS PGothic" panose="020B0600070205080204" pitchFamily="34" charset="-128"/>
                </a:endParaRPr>
              </a:p>
            </p:txBody>
          </p:sp>
        </p:grpSp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C7068C28-EE8F-4E68-9986-E5AB8638FE5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DEE5ED"/>
              </a:clrFrom>
              <a:clrTo>
                <a:srgbClr val="DEE5ED">
                  <a:alpha val="0"/>
                </a:srgbClr>
              </a:clrTo>
            </a:clrChange>
          </a:blip>
          <a:srcRect b="13732"/>
          <a:stretch/>
        </p:blipFill>
        <p:spPr>
          <a:xfrm>
            <a:off x="1098426" y="1827840"/>
            <a:ext cx="1233577" cy="122987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74FB47A8-BE52-42B1-A51B-E126E555700F}"/>
              </a:ext>
            </a:extLst>
          </p:cNvPr>
          <p:cNvSpPr txBox="1"/>
          <p:nvPr/>
        </p:nvSpPr>
        <p:spPr>
          <a:xfrm>
            <a:off x="855853" y="1323697"/>
            <a:ext cx="16653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A51C30"/>
                </a:solidFill>
                <a:cs typeface="Calibri" panose="020F0502020204030204" pitchFamily="34" charset="0"/>
              </a:rPr>
              <a:t>SUPPLIER PORTAL</a:t>
            </a:r>
          </a:p>
          <a:p>
            <a:endParaRPr lang="en-US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0562900D-50A4-40FE-8F95-D886316AC111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</a:blip>
          <a:srcRect b="13194"/>
          <a:stretch/>
        </p:blipFill>
        <p:spPr>
          <a:xfrm>
            <a:off x="3997337" y="1821545"/>
            <a:ext cx="1237271" cy="125784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C773DB92-71C2-4721-A1B6-AF50C8236DEB}"/>
              </a:ext>
            </a:extLst>
          </p:cNvPr>
          <p:cNvSpPr txBox="1"/>
          <p:nvPr/>
        </p:nvSpPr>
        <p:spPr>
          <a:xfrm>
            <a:off x="3832927" y="1313794"/>
            <a:ext cx="1517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A51C30"/>
                </a:solidFill>
                <a:cs typeface="Calibri" panose="020F0502020204030204" pitchFamily="34" charset="0"/>
              </a:rPr>
              <a:t>CONTRACTS</a:t>
            </a:r>
          </a:p>
          <a:p>
            <a:pPr algn="ctr"/>
            <a:endParaRPr lang="en-US" sz="1600" b="1" i="1" dirty="0"/>
          </a:p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endParaRPr lang="en-US" sz="200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DC934B36-F124-4CE3-9B27-F14830A73AFA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4474"/>
          <a:stretch/>
        </p:blipFill>
        <p:spPr>
          <a:xfrm>
            <a:off x="5449585" y="1838413"/>
            <a:ext cx="1238406" cy="12193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2382E440-858F-45AA-A1F6-E57D419667FA}"/>
              </a:ext>
            </a:extLst>
          </p:cNvPr>
          <p:cNvSpPr txBox="1"/>
          <p:nvPr/>
        </p:nvSpPr>
        <p:spPr>
          <a:xfrm>
            <a:off x="5317594" y="1314585"/>
            <a:ext cx="1509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A51C30"/>
                </a:solidFill>
                <a:cs typeface="Calibri" panose="020F0502020204030204" pitchFamily="34" charset="0"/>
              </a:rPr>
              <a:t>ePROCUREMENT</a:t>
            </a:r>
          </a:p>
          <a:p>
            <a:endParaRPr lang="en-US" sz="1600" b="1" i="1" dirty="0"/>
          </a:p>
        </p:txBody>
      </p:sp>
      <p:pic>
        <p:nvPicPr>
          <p:cNvPr id="65" name="Content Placeholder 10">
            <a:extLst>
              <a:ext uri="{FF2B5EF4-FFF2-40B4-BE49-F238E27FC236}">
                <a16:creationId xmlns:a16="http://schemas.microsoft.com/office/drawing/2014/main" id="{9EF41DDE-3D01-4710-B65A-ADB3DCF843B3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clrChange>
              <a:clrFrom>
                <a:srgbClr val="DEE5ED"/>
              </a:clrFrom>
              <a:clrTo>
                <a:srgbClr val="DEE5ED">
                  <a:alpha val="0"/>
                </a:srgbClr>
              </a:clrTo>
            </a:clrChange>
          </a:blip>
          <a:srcRect b="13378"/>
          <a:stretch/>
        </p:blipFill>
        <p:spPr bwMode="auto">
          <a:xfrm>
            <a:off x="6931986" y="1839513"/>
            <a:ext cx="1237271" cy="12386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69E5781-5414-4A57-BED8-114A167C6B35}"/>
              </a:ext>
            </a:extLst>
          </p:cNvPr>
          <p:cNvSpPr txBox="1"/>
          <p:nvPr/>
        </p:nvSpPr>
        <p:spPr>
          <a:xfrm>
            <a:off x="6642689" y="1311170"/>
            <a:ext cx="19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A51C30"/>
                </a:solidFill>
                <a:cs typeface="Calibri" panose="020F0502020204030204" pitchFamily="34" charset="0"/>
              </a:rPr>
              <a:t>SPEND ANALYTICS</a:t>
            </a:r>
          </a:p>
          <a:p>
            <a:pPr algn="ctr"/>
            <a:endParaRPr lang="en-US" sz="1600" b="1" i="1" dirty="0"/>
          </a:p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endParaRPr lang="en-US" sz="2000" dirty="0"/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21666F35-D31B-45EB-95ED-4C46DB9117B4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clrChange>
              <a:clrFrom>
                <a:srgbClr val="DDE4EB"/>
              </a:clrFrom>
              <a:clrTo>
                <a:srgbClr val="DDE4EB">
                  <a:alpha val="0"/>
                </a:srgbClr>
              </a:clrTo>
            </a:clrChange>
          </a:blip>
          <a:srcRect b="12894"/>
          <a:stretch/>
        </p:blipFill>
        <p:spPr>
          <a:xfrm>
            <a:off x="2553231" y="1805609"/>
            <a:ext cx="1233577" cy="124555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145854D1-71F4-4FD7-8421-CA80FE07638C}"/>
              </a:ext>
            </a:extLst>
          </p:cNvPr>
          <p:cNvSpPr txBox="1"/>
          <p:nvPr/>
        </p:nvSpPr>
        <p:spPr>
          <a:xfrm>
            <a:off x="2384250" y="1313794"/>
            <a:ext cx="1551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solidFill>
                <a:srgbClr val="A51C30"/>
              </a:solidFill>
              <a:cs typeface="Calibri" panose="020F0502020204030204" pitchFamily="34" charset="0"/>
            </a:endParaRPr>
          </a:p>
          <a:p>
            <a:pPr algn="ctr"/>
            <a:r>
              <a:rPr lang="en-US" sz="1200" b="1" dirty="0">
                <a:solidFill>
                  <a:srgbClr val="A51C30"/>
                </a:solidFill>
                <a:cs typeface="Calibri" panose="020F0502020204030204" pitchFamily="34" charset="0"/>
              </a:rPr>
              <a:t>SOURCING</a:t>
            </a:r>
          </a:p>
          <a:p>
            <a:pPr algn="ctr"/>
            <a:endParaRPr lang="en-US" sz="1600" b="1" i="1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512A2D53-B17D-45F1-A219-166BA7007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7" y="127476"/>
            <a:ext cx="8305800" cy="914400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B2P Value Proposition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sz="1800" i="1" dirty="0">
                <a:solidFill>
                  <a:srgbClr val="C00000"/>
                </a:solidFill>
              </a:rPr>
              <a:t>Single platform simplifies, streamlines, and removes guesswork </a:t>
            </a:r>
            <a:endParaRPr lang="en-US" i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342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125" y="36444"/>
            <a:ext cx="8728075" cy="914400"/>
          </a:xfrm>
          <a:ln>
            <a:miter lim="800000"/>
            <a:headEnd/>
            <a:tailEnd/>
          </a:ln>
        </p:spPr>
        <p:txBody>
          <a:bodyPr lIns="91253" tIns="45625" rIns="91253" bIns="45625"/>
          <a:lstStyle/>
          <a:p>
            <a:pPr defTabSz="91251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1200" dirty="0">
                <a:solidFill>
                  <a:srgbClr val="C00000"/>
                </a:solidFill>
                <a:ea typeface="+mn-ea"/>
              </a:rPr>
              <a:t>B2P Deployment Timeline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492875"/>
            <a:ext cx="9144000" cy="365125"/>
          </a:xfr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6010A19-A46F-450B-94AE-CC3F44164F2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682F2F6-32C2-4154-9899-83E75A0A0B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6564954"/>
              </p:ext>
            </p:extLst>
          </p:nvPr>
        </p:nvGraphicFramePr>
        <p:xfrm>
          <a:off x="253310" y="937592"/>
          <a:ext cx="8382000" cy="691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F7F9329-9756-4EDC-A3EE-B1DD08232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764" y="1768475"/>
            <a:ext cx="8305800" cy="47244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Buy-to-Pay will be rolling out in phases over the course of 2020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There will be four phases: April, August, October, and November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School/Unit B2P representatives will notify their users on which cohort they will join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Procurement workloads will begin to transition from HCOM to B2P in preparation for go-live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Training and support will be available for all cohorts</a:t>
            </a:r>
          </a:p>
          <a:p>
            <a:pPr marL="457200" lvl="1" indent="0"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6356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8488-2990-4F28-8843-0C4874DCA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and Support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BB685-92BA-4706-BF71-04A563664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and instructor led training will be available on the </a:t>
            </a:r>
            <a:r>
              <a:rPr lang="en-US" dirty="0">
                <a:hlinkClick r:id="rId3"/>
              </a:rPr>
              <a:t>Harvard Training Portal</a:t>
            </a:r>
            <a:r>
              <a:rPr lang="en-US" dirty="0"/>
              <a:t> beginning in April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resources such as tip sheets, user guides, and FAQs will be available on the </a:t>
            </a:r>
            <a:r>
              <a:rPr lang="en-US" dirty="0">
                <a:hlinkClick r:id="rId4"/>
              </a:rPr>
              <a:t>B2P website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Office hours and brown bag sessions will be held after each cohort deployment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AB4-3A8B-4DDD-8E8E-FBC886E13B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62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444AB-6188-4980-9796-CFC32F8B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Learn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BE71F-E504-4C95-A7F9-A02308FF0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 the </a:t>
            </a:r>
            <a:r>
              <a:rPr lang="en-US" dirty="0">
                <a:hlinkClick r:id="rId3"/>
              </a:rPr>
              <a:t>B2P website</a:t>
            </a:r>
            <a:r>
              <a:rPr lang="en-US" dirty="0"/>
              <a:t> for updates</a:t>
            </a:r>
          </a:p>
          <a:p>
            <a:endParaRPr lang="en-US" dirty="0"/>
          </a:p>
          <a:p>
            <a:r>
              <a:rPr lang="en-US" dirty="0"/>
              <a:t>Check with your B2P </a:t>
            </a:r>
            <a:r>
              <a:rPr lang="en-US" dirty="0">
                <a:hlinkClick r:id="rId4"/>
              </a:rPr>
              <a:t>User Advisory Group </a:t>
            </a:r>
            <a:r>
              <a:rPr lang="en-US" dirty="0"/>
              <a:t>representative</a:t>
            </a:r>
          </a:p>
          <a:p>
            <a:endParaRPr lang="en-US" dirty="0"/>
          </a:p>
          <a:p>
            <a:r>
              <a:rPr lang="en-US" dirty="0"/>
              <a:t>Email </a:t>
            </a:r>
            <a:r>
              <a:rPr lang="en-US" dirty="0">
                <a:hlinkClick r:id="rId5"/>
              </a:rPr>
              <a:t>buytopay_procurement@harvard.edu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1B11C-4C88-4B61-8DD5-CD0282C9FA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10A19-A46F-450B-94AE-CC3F44164F2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9ECABF-DFEE-4EF3-A915-E0DE9356734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705"/>
          <a:stretch/>
        </p:blipFill>
        <p:spPr>
          <a:xfrm>
            <a:off x="2406709" y="3962400"/>
            <a:ext cx="4330582" cy="14113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350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104363"/>
            <a:ext cx="8305800" cy="4724400"/>
          </a:xfrm>
        </p:spPr>
        <p:txBody>
          <a:bodyPr/>
          <a:lstStyle/>
          <a:p>
            <a:pPr marL="914400" lvl="2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Image result for collaboration"/>
          <p:cNvPicPr>
            <a:picLocks noChangeAspect="1" noChangeArrowheads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" y="29028"/>
            <a:ext cx="9060671" cy="644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152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50017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kern="0" dirty="0"/>
              <a:t>Thank You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86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61"/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HPAC_PPT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6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7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8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9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0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3_HPAC_PPT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UIT_PPT_Template_Blank_8.11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UIT PPT Template 1.13.12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HPAC_PPT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HPAC_PPT">
  <a:themeElements>
    <a:clrScheme name="HPAC_Powerpoint 5">
      <a:dk1>
        <a:srgbClr val="000000"/>
      </a:dk1>
      <a:lt1>
        <a:srgbClr val="FFFFFF"/>
      </a:lt1>
      <a:dk2>
        <a:srgbClr val="A51C30"/>
      </a:dk2>
      <a:lt2>
        <a:srgbClr val="BAC5C6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E87D1E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3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52854C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4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A51C30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5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E87D1E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6">
        <a:dk1>
          <a:srgbClr val="000000"/>
        </a:dk1>
        <a:lt1>
          <a:srgbClr val="FFFFFF"/>
        </a:lt1>
        <a:dk2>
          <a:srgbClr val="A51C30"/>
        </a:dk2>
        <a:lt2>
          <a:srgbClr val="BAC5C6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293352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fss_2011_theme">
  <a:themeElements>
    <a:clrScheme name="HPAC_Powerpoint 2">
      <a:dk1>
        <a:srgbClr val="000000"/>
      </a:dk1>
      <a:lt1>
        <a:srgbClr val="FFFFFF"/>
      </a:lt1>
      <a:dk2>
        <a:srgbClr val="293352"/>
      </a:dk2>
      <a:lt2>
        <a:srgbClr val="F3F3F1"/>
      </a:lt2>
      <a:accent1>
        <a:srgbClr val="8996A0"/>
      </a:accent1>
      <a:accent2>
        <a:srgbClr val="A51C30"/>
      </a:accent2>
      <a:accent3>
        <a:srgbClr val="FFFFFF"/>
      </a:accent3>
      <a:accent4>
        <a:srgbClr val="000000"/>
      </a:accent4>
      <a:accent5>
        <a:srgbClr val="C4C9CD"/>
      </a:accent5>
      <a:accent6>
        <a:srgbClr val="95182A"/>
      </a:accent6>
      <a:hlink>
        <a:srgbClr val="DE7008"/>
      </a:hlink>
      <a:folHlink>
        <a:srgbClr val="4E84C4"/>
      </a:folHlink>
    </a:clrScheme>
    <a:fontScheme name="HPAC_Powerpoin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PAC_Powerpoint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AC_Powerpoint 2">
        <a:dk1>
          <a:srgbClr val="000000"/>
        </a:dk1>
        <a:lt1>
          <a:srgbClr val="FFFFFF"/>
        </a:lt1>
        <a:dk2>
          <a:srgbClr val="293352"/>
        </a:dk2>
        <a:lt2>
          <a:srgbClr val="F3F3F1"/>
        </a:lt2>
        <a:accent1>
          <a:srgbClr val="8996A0"/>
        </a:accent1>
        <a:accent2>
          <a:srgbClr val="A51C30"/>
        </a:accent2>
        <a:accent3>
          <a:srgbClr val="FFFFFF"/>
        </a:accent3>
        <a:accent4>
          <a:srgbClr val="000000"/>
        </a:accent4>
        <a:accent5>
          <a:srgbClr val="C4C9CD"/>
        </a:accent5>
        <a:accent6>
          <a:srgbClr val="95182A"/>
        </a:accent6>
        <a:hlink>
          <a:srgbClr val="DE7008"/>
        </a:hlink>
        <a:folHlink>
          <a:srgbClr val="4E84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ppt/theme/themeOverride2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ppt/theme/themeOverride3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ppt/theme/themeOverride4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ppt/theme/themeOverride5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ppt/theme/themeOverride6.xml><?xml version="1.0" encoding="utf-8"?>
<a:themeOverride xmlns:a="http://schemas.openxmlformats.org/drawingml/2006/main">
  <a:clrScheme name="HPAC TITLE 5">
    <a:dk1>
      <a:srgbClr val="000000"/>
    </a:dk1>
    <a:lt1>
      <a:srgbClr val="FFFFFF"/>
    </a:lt1>
    <a:dk2>
      <a:srgbClr val="A51C30"/>
    </a:dk2>
    <a:lt2>
      <a:srgbClr val="BAC5C6"/>
    </a:lt2>
    <a:accent1>
      <a:srgbClr val="8996A0"/>
    </a:accent1>
    <a:accent2>
      <a:srgbClr val="A51C30"/>
    </a:accent2>
    <a:accent3>
      <a:srgbClr val="FFFFFF"/>
    </a:accent3>
    <a:accent4>
      <a:srgbClr val="000000"/>
    </a:accent4>
    <a:accent5>
      <a:srgbClr val="C4C9CD"/>
    </a:accent5>
    <a:accent6>
      <a:srgbClr val="95182A"/>
    </a:accent6>
    <a:hlink>
      <a:srgbClr val="E87D1E"/>
    </a:hlink>
    <a:folHlink>
      <a:srgbClr val="4E84C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68AF813FC366418C32AFE9D27924B3" ma:contentTypeVersion="11" ma:contentTypeDescription="Create a new document." ma:contentTypeScope="" ma:versionID="10d460e3b48eaf6328c013e6fbaeadf1">
  <xsd:schema xmlns:xsd="http://www.w3.org/2001/XMLSchema" xmlns:xs="http://www.w3.org/2001/XMLSchema" xmlns:p="http://schemas.microsoft.com/office/2006/metadata/properties" xmlns:ns2="8dd298d5-b0c8-4669-9741-2b2031b41312" xmlns:ns3="95d5fabc-483b-4e2f-b06e-eef1de491662" targetNamespace="http://schemas.microsoft.com/office/2006/metadata/properties" ma:root="true" ma:fieldsID="9a331249e8afcbfe88dbd96d257d574b" ns2:_="" ns3:_="">
    <xsd:import namespace="8dd298d5-b0c8-4669-9741-2b2031b41312"/>
    <xsd:import namespace="95d5fabc-483b-4e2f-b06e-eef1de4916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298d5-b0c8-4669-9741-2b2031b413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d5fabc-483b-4e2f-b06e-eef1de4916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5d5fabc-483b-4e2f-b06e-eef1de491662">
      <UserInfo>
        <DisplayName>Soriano, Christopher</DisplayName>
        <AccountId>83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DEED6E-218C-4980-AE26-DFB6BC4E0C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d298d5-b0c8-4669-9741-2b2031b41312"/>
    <ds:schemaRef ds:uri="95d5fabc-483b-4e2f-b06e-eef1de4916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BB88E6-7AAB-4D00-9CD6-91089957C284}">
  <ds:schemaRefs>
    <ds:schemaRef ds:uri="http://schemas.microsoft.com/office/2006/metadata/properties"/>
    <ds:schemaRef ds:uri="http://schemas.microsoft.com/office/infopath/2007/PartnerControls"/>
    <ds:schemaRef ds:uri="95d5fabc-483b-4e2f-b06e-eef1de491662"/>
  </ds:schemaRefs>
</ds:datastoreItem>
</file>

<file path=customXml/itemProps3.xml><?xml version="1.0" encoding="utf-8"?>
<ds:datastoreItem xmlns:ds="http://schemas.openxmlformats.org/officeDocument/2006/customXml" ds:itemID="{0EBBBC52-4A74-446D-964F-568B15FDAF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fss_2011_theme</Template>
  <TotalTime>107093</TotalTime>
  <Words>308</Words>
  <Application>Microsoft Office PowerPoint</Application>
  <PresentationFormat>On-screen Show (4:3)</PresentationFormat>
  <Paragraphs>68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17</vt:i4>
      </vt:variant>
      <vt:variant>
        <vt:lpstr>Slide Titles</vt:lpstr>
      </vt:variant>
      <vt:variant>
        <vt:i4>7</vt:i4>
      </vt:variant>
    </vt:vector>
  </HeadingPairs>
  <TitlesOfParts>
    <vt:vector size="24" baseType="lpstr">
      <vt:lpstr>fss_2011_theme</vt:lpstr>
      <vt:lpstr>HUIT_PPT_Template_Blank_8.11</vt:lpstr>
      <vt:lpstr>HUIT PPT Template 1.13.12</vt:lpstr>
      <vt:lpstr>1_fss_2011_theme</vt:lpstr>
      <vt:lpstr>1_HPAC_PPT</vt:lpstr>
      <vt:lpstr>3_fss_2011_theme</vt:lpstr>
      <vt:lpstr>4_fss_2011_theme</vt:lpstr>
      <vt:lpstr>HPAC_PPT</vt:lpstr>
      <vt:lpstr>5_fss_2011_theme</vt:lpstr>
      <vt:lpstr>2_HPAC_PPT</vt:lpstr>
      <vt:lpstr>6_fss_2011_theme</vt:lpstr>
      <vt:lpstr>7_fss_2011_theme</vt:lpstr>
      <vt:lpstr>8_fss_2011_theme</vt:lpstr>
      <vt:lpstr>9_fss_2011_theme</vt:lpstr>
      <vt:lpstr>10_fss_2011_theme</vt:lpstr>
      <vt:lpstr>12_fss_2011_theme</vt:lpstr>
      <vt:lpstr>3_HPAC_PPT</vt:lpstr>
      <vt:lpstr> Buy-to-Pay Overview    </vt:lpstr>
      <vt:lpstr>B2P Overview and Benefits</vt:lpstr>
      <vt:lpstr>B2P Value Proposition Single platform simplifies, streamlines, and removes guesswork </vt:lpstr>
      <vt:lpstr>B2P Deployment Timeline </vt:lpstr>
      <vt:lpstr>Training and Support </vt:lpstr>
      <vt:lpstr>To Learn More</vt:lpstr>
      <vt:lpstr> </vt:lpstr>
    </vt:vector>
  </TitlesOfParts>
  <Company>Harvard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Buy-to-Pay Project Overview   Board of Overseers Financial and Administrative Committee</dc:title>
  <dc:creator>Mancini, Karen</dc:creator>
  <cp:lastModifiedBy>Mancini, Karen</cp:lastModifiedBy>
  <cp:revision>3773</cp:revision>
  <cp:lastPrinted>2020-01-13T14:16:37Z</cp:lastPrinted>
  <dcterms:created xsi:type="dcterms:W3CDTF">2011-03-01T16:58:10Z</dcterms:created>
  <dcterms:modified xsi:type="dcterms:W3CDTF">2020-02-29T15:40:25Z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0x0101001E68AF813FC366418C32AFE9D27924B3</vt:lpwstr>
  </property>
  <property fmtid="{D5CDD505-2E9C-101B-9397-08002B2CF9AE}" pid="3" name="ArticulateGUID">
    <vt:lpwstr>E3B5242A-9D46-4A25-9552-8F7D82049310</vt:lpwstr>
  </property>
  <property fmtid="{D5CDD505-2E9C-101B-9397-08002B2CF9AE}" pid="4" name="ArticulatePath">
    <vt:lpwstr>Deployment Work Stream Meeting 6.4.19</vt:lpwstr>
  </property>
</Properties>
</file>