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4" r:id="rId2"/>
    <p:sldMasterId id="2147483686" r:id="rId3"/>
    <p:sldMasterId id="2147483698" r:id="rId4"/>
    <p:sldMasterId id="2147483710" r:id="rId5"/>
    <p:sldMasterId id="2147483722" r:id="rId6"/>
  </p:sldMasterIdLst>
  <p:notesMasterIdLst>
    <p:notesMasterId r:id="rId14"/>
  </p:notesMasterIdLst>
  <p:sldIdLst>
    <p:sldId id="319" r:id="rId7"/>
    <p:sldId id="321" r:id="rId8"/>
    <p:sldId id="322" r:id="rId9"/>
    <p:sldId id="323" r:id="rId10"/>
    <p:sldId id="320" r:id="rId11"/>
    <p:sldId id="325" r:id="rId12"/>
    <p:sldId id="326"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Brien, Mary" initials="MO"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78440" autoAdjust="0"/>
  </p:normalViewPr>
  <p:slideViewPr>
    <p:cSldViewPr>
      <p:cViewPr varScale="1">
        <p:scale>
          <a:sx n="116" d="100"/>
          <a:sy n="116" d="100"/>
        </p:scale>
        <p:origin x="146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7" d="100"/>
          <a:sy n="87" d="100"/>
        </p:scale>
        <p:origin x="-3768"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288" tIns="46145" rIns="92288" bIns="46145"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2288" tIns="46145" rIns="92288" bIns="46145" rtlCol="0"/>
          <a:lstStyle>
            <a:lvl1pPr algn="r">
              <a:defRPr sz="1200"/>
            </a:lvl1pPr>
          </a:lstStyle>
          <a:p>
            <a:fld id="{D5BAD6A4-9C95-4288-AF3B-99792FFFEB81}" type="datetimeFigureOut">
              <a:rPr lang="en-US" smtClean="0"/>
              <a:pPr/>
              <a:t>10/10/2017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288" tIns="46145" rIns="92288" bIns="46145"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2288" tIns="46145" rIns="92288" bIns="4614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2288" tIns="46145" rIns="92288" bIns="4614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2288" tIns="46145" rIns="92288" bIns="46145" rtlCol="0" anchor="b"/>
          <a:lstStyle>
            <a:lvl1pPr algn="r">
              <a:defRPr sz="1200"/>
            </a:lvl1pPr>
          </a:lstStyle>
          <a:p>
            <a:fld id="{95ABD9CC-D010-4A03-92B3-69E05947D621}" type="slidenum">
              <a:rPr lang="en-US" smtClean="0"/>
              <a:pPr/>
              <a:t>‹#›</a:t>
            </a:fld>
            <a:endParaRPr lang="en-US"/>
          </a:p>
        </p:txBody>
      </p:sp>
    </p:spTree>
    <p:extLst>
      <p:ext uri="{BB962C8B-B14F-4D97-AF65-F5344CB8AC3E}">
        <p14:creationId xmlns:p14="http://schemas.microsoft.com/office/powerpoint/2010/main" val="20231269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HarvardUniversity_Vertical_Large_RGB_Low_Res"/>
          <p:cNvPicPr>
            <a:picLocks noChangeAspect="1" noChangeArrowheads="1"/>
          </p:cNvPicPr>
          <p:nvPr/>
        </p:nvPicPr>
        <p:blipFill>
          <a:blip r:embed="rId2" cstate="print"/>
          <a:srcRect/>
          <a:stretch>
            <a:fillRect/>
          </a:stretch>
        </p:blipFill>
        <p:spPr bwMode="auto">
          <a:xfrm>
            <a:off x="3505200" y="647700"/>
            <a:ext cx="2012950" cy="1330325"/>
          </a:xfrm>
          <a:prstGeom prst="rect">
            <a:avLst/>
          </a:prstGeom>
          <a:noFill/>
          <a:ln w="9525">
            <a:noFill/>
            <a:miter lim="800000"/>
            <a:headEnd/>
            <a:tailEnd/>
          </a:ln>
        </p:spPr>
      </p:pic>
      <p:sp>
        <p:nvSpPr>
          <p:cNvPr id="36867" name="Title Placeholder 1"/>
          <p:cNvSpPr>
            <a:spLocks noGrp="1"/>
          </p:cNvSpPr>
          <p:nvPr>
            <p:ph type="ctrTitle"/>
          </p:nvPr>
        </p:nvSpPr>
        <p:spPr>
          <a:xfrm>
            <a:off x="381000" y="3429000"/>
            <a:ext cx="8305800" cy="1470025"/>
          </a:xfrm>
        </p:spPr>
        <p:txBody>
          <a:bodyPr/>
          <a:lstStyle>
            <a:lvl1pPr algn="ctr">
              <a:defRPr sz="2600">
                <a:solidFill>
                  <a:schemeClr val="accent2"/>
                </a:solidFill>
              </a:defRPr>
            </a:lvl1pPr>
          </a:lstStyle>
          <a:p>
            <a:r>
              <a:rPr lang="en-US" smtClean="0"/>
              <a:t>Click to edit Master title style</a:t>
            </a:r>
            <a:endParaRPr lang="en-US"/>
          </a:p>
        </p:txBody>
      </p:sp>
      <p:sp>
        <p:nvSpPr>
          <p:cNvPr id="36868" name="Text Placeholder 2"/>
          <p:cNvSpPr>
            <a:spLocks noGrp="1"/>
          </p:cNvSpPr>
          <p:nvPr>
            <p:ph type="subTitle" idx="1"/>
          </p:nvPr>
        </p:nvSpPr>
        <p:spPr>
          <a:xfrm>
            <a:off x="2362200" y="5105400"/>
            <a:ext cx="4419600" cy="533400"/>
          </a:xfrm>
        </p:spPr>
        <p:txBody>
          <a:bodyPr/>
          <a:lstStyle>
            <a:lvl1pPr marL="0" indent="0" algn="ctr">
              <a:buFont typeface="Arial" charset="0"/>
              <a:buNone/>
              <a:defRPr>
                <a:solidFill>
                  <a:schemeClr val="tx1"/>
                </a:solidFill>
              </a:defRPr>
            </a:lvl1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57900" y="152400"/>
            <a:ext cx="1866900" cy="5592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5448300"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ullets and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dirty="0"/>
          </a:p>
        </p:txBody>
      </p:sp>
      <p:graphicFrame>
        <p:nvGraphicFramePr>
          <p:cNvPr id="4" name="Group 4"/>
          <p:cNvGraphicFramePr>
            <a:graphicFrameLocks/>
          </p:cNvGraphicFramePr>
          <p:nvPr/>
        </p:nvGraphicFramePr>
        <p:xfrm>
          <a:off x="474663" y="5334000"/>
          <a:ext cx="8288337" cy="663575"/>
        </p:xfrm>
        <a:graphic>
          <a:graphicData uri="http://schemas.openxmlformats.org/drawingml/2006/table">
            <a:tbl>
              <a:tblPr/>
              <a:tblGrid>
                <a:gridCol w="8288337"/>
              </a:tblGrid>
              <a:tr h="6635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00"/>
                    </a:solidFill>
                  </a:tcPr>
                </a:tc>
              </a:tr>
            </a:tbl>
          </a:graphicData>
        </a:graphic>
      </p:graphicFrame>
      <p:sp>
        <p:nvSpPr>
          <p:cNvPr id="5" name="Content Placeholder 2"/>
          <p:cNvSpPr>
            <a:spLocks noGrp="1"/>
          </p:cNvSpPr>
          <p:nvPr>
            <p:ph idx="1"/>
          </p:nvPr>
        </p:nvSpPr>
        <p:spPr>
          <a:xfrm>
            <a:off x="457200" y="1219201"/>
            <a:ext cx="83058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0200"/>
            <a:ext cx="2057400" cy="4525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60198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1C84E728-DD70-4ABF-AC05-729CA31F5A04}" type="slidenum">
              <a:rPr lang="en-US"/>
              <a:pPr>
                <a:defRPr/>
              </a:pPr>
              <a:t>‹#›</a:t>
            </a:fld>
            <a:endParaRPr 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0744AC43-B2FD-48ED-8FEF-175F8B90BB25}" type="slidenum">
              <a:rPr lang="en-US"/>
              <a:pPr>
                <a:defRPr/>
              </a:pPr>
              <a:t>‹#›</a:t>
            </a:fld>
            <a:endParaRPr 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9BEBBF2C-9CF4-44AB-A155-291236391936}" type="slidenum">
              <a:rPr lang="en-US"/>
              <a:pPr>
                <a:defRPr/>
              </a:pPr>
              <a:t>‹#›</a:t>
            </a:fld>
            <a:endParaRPr 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908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a:ln/>
        </p:spPr>
        <p:txBody>
          <a:bodyPr/>
          <a:lstStyle>
            <a:lvl1pPr>
              <a:defRPr/>
            </a:lvl1pPr>
          </a:lstStyle>
          <a:p>
            <a:pPr>
              <a:defRPr/>
            </a:pPr>
            <a:fld id="{5DAA0C9A-3D2F-428B-B972-503639F53E2F}" type="slidenum">
              <a:rPr lang="en-US"/>
              <a:pPr>
                <a:defRPr/>
              </a:pPr>
              <a:t>‹#›</a:t>
            </a:fld>
            <a:endParaRPr 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57185414-0672-46E2-8C4A-C17C569D5E6B}"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wo Column with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a:p>
        </p:txBody>
      </p:sp>
      <p:graphicFrame>
        <p:nvGraphicFramePr>
          <p:cNvPr id="4" name="Group 4"/>
          <p:cNvGraphicFramePr>
            <a:graphicFrameLocks/>
          </p:cNvGraphicFramePr>
          <p:nvPr/>
        </p:nvGraphicFramePr>
        <p:xfrm>
          <a:off x="474663" y="5334000"/>
          <a:ext cx="8288337" cy="663575"/>
        </p:xfrm>
        <a:graphic>
          <a:graphicData uri="http://schemas.openxmlformats.org/drawingml/2006/table">
            <a:tbl>
              <a:tblPr/>
              <a:tblGrid>
                <a:gridCol w="8288337"/>
              </a:tblGrid>
              <a:tr h="6635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00"/>
                    </a:solidFill>
                  </a:tcPr>
                </a:tc>
              </a:tr>
            </a:tbl>
          </a:graphicData>
        </a:graphic>
      </p:graphicFrame>
      <p:sp>
        <p:nvSpPr>
          <p:cNvPr id="5" name="Content Placeholder 2"/>
          <p:cNvSpPr>
            <a:spLocks noGrp="1"/>
          </p:cNvSpPr>
          <p:nvPr>
            <p:ph sz="half" idx="1"/>
          </p:nvPr>
        </p:nvSpPr>
        <p:spPr>
          <a:xfrm>
            <a:off x="457200" y="1219201"/>
            <a:ext cx="39624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3"/>
          <p:cNvSpPr>
            <a:spLocks noGrp="1"/>
          </p:cNvSpPr>
          <p:nvPr>
            <p:ph sz="half" idx="2"/>
          </p:nvPr>
        </p:nvSpPr>
        <p:spPr>
          <a:xfrm>
            <a:off x="4572000" y="1219201"/>
            <a:ext cx="41148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085BB0E8-DF2C-46C3-BA7F-86A223A9DDB4}" type="slidenum">
              <a:rPr lang="en-US"/>
              <a:pPr>
                <a:defRPr/>
              </a:pPr>
              <a:t>‹#›</a:t>
            </a:fld>
            <a:endParaRPr 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791A1A87-D530-4659-B97C-1DA75FC5282F}" type="slidenum">
              <a:rPr lang="en-US"/>
              <a:pPr>
                <a:defRPr/>
              </a:pPr>
              <a:t>‹#›</a:t>
            </a:fld>
            <a:endParaRPr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5E00F2BA-5147-4DBC-836F-C64E57D0271F}" type="slidenum">
              <a:rPr lang="en-US"/>
              <a:pPr>
                <a:defRPr/>
              </a:pPr>
              <a:t>‹#›</a:t>
            </a:fld>
            <a:endParaRPr lang="en-US"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CEDE89DB-1820-4A09-896C-8B9E7FF9EA73}" type="slidenum">
              <a:rPr lang="en-US"/>
              <a:pPr>
                <a:defRPr/>
              </a:pPr>
              <a:t>‹#›</a:t>
            </a:fld>
            <a:endParaRPr 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F52C738E-2A86-40B0-9737-96DE9407D63A}" type="slidenum">
              <a:rPr lang="en-US"/>
              <a:pPr>
                <a:defRPr/>
              </a:pPr>
              <a:t>‹#›</a:t>
            </a:fld>
            <a:endParaRPr 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57900" y="152400"/>
            <a:ext cx="1866900" cy="5592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5448300"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FA79EBAC-D6CE-48BE-B1C9-4C221EAC01A9}" type="slidenum">
              <a:rPr lang="en-US"/>
              <a:pPr>
                <a:defRPr/>
              </a:pPr>
              <a:t>‹#›</a:t>
            </a:fld>
            <a:endParaRPr 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HarvardUniversity_Vertical_Large_RGB_Low_Res"/>
          <p:cNvPicPr>
            <a:picLocks noChangeAspect="1" noChangeArrowheads="1"/>
          </p:cNvPicPr>
          <p:nvPr/>
        </p:nvPicPr>
        <p:blipFill>
          <a:blip r:embed="rId2" cstate="print"/>
          <a:srcRect/>
          <a:stretch>
            <a:fillRect/>
          </a:stretch>
        </p:blipFill>
        <p:spPr bwMode="auto">
          <a:xfrm>
            <a:off x="3657600" y="685800"/>
            <a:ext cx="1784350" cy="1179513"/>
          </a:xfrm>
          <a:prstGeom prst="rect">
            <a:avLst/>
          </a:prstGeom>
          <a:noFill/>
          <a:ln w="9525">
            <a:noFill/>
            <a:miter lim="800000"/>
            <a:headEnd/>
            <a:tailEnd/>
          </a:ln>
        </p:spPr>
      </p:pic>
      <p:sp>
        <p:nvSpPr>
          <p:cNvPr id="105475" name="Title Placeholder 1"/>
          <p:cNvSpPr>
            <a:spLocks noGrp="1"/>
          </p:cNvSpPr>
          <p:nvPr>
            <p:ph type="ctrTitle"/>
          </p:nvPr>
        </p:nvSpPr>
        <p:spPr>
          <a:xfrm>
            <a:off x="381000" y="3429000"/>
            <a:ext cx="8305800" cy="1470025"/>
          </a:xfrm>
        </p:spPr>
        <p:txBody>
          <a:bodyPr/>
          <a:lstStyle>
            <a:lvl1pPr algn="ctr">
              <a:defRPr sz="2600">
                <a:solidFill>
                  <a:schemeClr val="accent2"/>
                </a:solidFill>
              </a:defRPr>
            </a:lvl1pPr>
          </a:lstStyle>
          <a:p>
            <a:r>
              <a:rPr lang="en-US" smtClean="0"/>
              <a:t>Click to edit Master title style</a:t>
            </a:r>
            <a:endParaRPr lang="en-US"/>
          </a:p>
        </p:txBody>
      </p:sp>
      <p:sp>
        <p:nvSpPr>
          <p:cNvPr id="105476" name="Text Placeholder 2"/>
          <p:cNvSpPr>
            <a:spLocks noGrp="1"/>
          </p:cNvSpPr>
          <p:nvPr>
            <p:ph type="subTitle" idx="1"/>
          </p:nvPr>
        </p:nvSpPr>
        <p:spPr>
          <a:xfrm>
            <a:off x="2362200" y="5105400"/>
            <a:ext cx="4419600" cy="533400"/>
          </a:xfrm>
        </p:spPr>
        <p:txBody>
          <a:bodyPr/>
          <a:lstStyle>
            <a:lvl1pPr marL="0" indent="0" algn="ctr">
              <a:buFont typeface="Arial" charset="0"/>
              <a:buNone/>
              <a:defRPr>
                <a:solidFill>
                  <a:schemeClr val="tx1"/>
                </a:solidFill>
              </a:defRPr>
            </a:lvl1pPr>
          </a:lstStyle>
          <a:p>
            <a:r>
              <a:rPr lang="en-US" smtClean="0"/>
              <a:t>Click to edit Master subtitle style</a:t>
            </a:r>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6ED0384D-5028-46EB-837D-55BF87D5E47F}" type="slidenum">
              <a:rPr lang="en-US"/>
              <a:pPr>
                <a:defRPr/>
              </a:pPr>
              <a:t>‹#›</a:t>
            </a:fld>
            <a:endParaRPr lang="en-US"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37E94843-7390-4E37-9907-A00D28135B9D}" type="slidenum">
              <a:rPr lang="en-US"/>
              <a:pPr>
                <a:defRPr/>
              </a:pPr>
              <a:t>‹#›</a:t>
            </a:fld>
            <a:endParaRPr lang="en-US"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908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a:ln/>
        </p:spPr>
        <p:txBody>
          <a:bodyPr/>
          <a:lstStyle>
            <a:lvl1pPr>
              <a:defRPr/>
            </a:lvl1pPr>
          </a:lstStyle>
          <a:p>
            <a:pPr>
              <a:defRPr/>
            </a:pPr>
            <a:fld id="{10BC0E0A-1BB6-4683-BEBA-D57DBC346BF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219200"/>
            <a:ext cx="83058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D5C9724E-6220-4046-BD01-045B940EF4AC}" type="slidenum">
              <a:rPr lang="en-US"/>
              <a:pPr>
                <a:defRPr/>
              </a:pPr>
              <a:t>‹#›</a:t>
            </a:fld>
            <a:endParaRPr lang="en-US"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F2588488-312F-4D87-A510-7CDFD30859C1}" type="slidenum">
              <a:rPr lang="en-US"/>
              <a:pPr>
                <a:defRPr/>
              </a:pPr>
              <a:t>‹#›</a:t>
            </a:fld>
            <a:endParaRPr lang="en-US"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DBC11F1E-B71E-4881-ADA1-586327B055CA}" type="slidenum">
              <a:rPr lang="en-US"/>
              <a:pPr>
                <a:defRPr/>
              </a:pPr>
              <a:t>‹#›</a:t>
            </a:fld>
            <a:endParaRPr 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9CB71914-6480-4819-8985-A2A50CFB570E}" type="slidenum">
              <a:rPr lang="en-US"/>
              <a:pPr>
                <a:defRPr/>
              </a:pPr>
              <a:t>‹#›</a:t>
            </a:fld>
            <a:endParaRPr lang="en-US"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006ED0CC-402B-429D-A390-AE23B0BE79A0}" type="slidenum">
              <a:rPr lang="en-US"/>
              <a:pPr>
                <a:defRPr/>
              </a:pPr>
              <a:t>‹#›</a:t>
            </a:fld>
            <a:endParaRPr lang="en-US" dirty="0"/>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61613927-0511-4448-9F7F-075336A04628}" type="slidenum">
              <a:rPr lang="en-US"/>
              <a:pPr>
                <a:defRPr/>
              </a:pPr>
              <a:t>‹#›</a:t>
            </a:fld>
            <a:endParaRPr lang="en-US"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57900" y="152400"/>
            <a:ext cx="1866900" cy="5592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5448300"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14D152C1-4046-4B5E-B953-7471374AF8F2}" type="slidenum">
              <a:rPr lang="en-US"/>
              <a:pPr>
                <a:defRPr/>
              </a:pPr>
              <a:t>‹#›</a:t>
            </a:fld>
            <a:endParaRPr lang="en-US"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cSld name="Bullets and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a:p>
        </p:txBody>
      </p:sp>
      <p:sp>
        <p:nvSpPr>
          <p:cNvPr id="5" name="Content Placeholder 2"/>
          <p:cNvSpPr>
            <a:spLocks noGrp="1"/>
          </p:cNvSpPr>
          <p:nvPr>
            <p:ph idx="1"/>
          </p:nvPr>
        </p:nvSpPr>
        <p:spPr>
          <a:xfrm>
            <a:off x="457200" y="1219201"/>
            <a:ext cx="83058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57044485-8F62-4E91-AB6B-1C7EEEFD0AF9}" type="slidenum">
              <a:rPr lang="en-US"/>
              <a:pPr>
                <a:defRPr/>
              </a:pPr>
              <a:t>‹#›</a:t>
            </a:fld>
            <a:endParaRPr lang="en-US" dirty="0"/>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F3C7FF49-B741-4C40-84A2-DDC7C6A3AB0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5A78E4AF-D801-4810-B41D-DDADAB4008DC}" type="slidenum">
              <a:rPr lang="en-US"/>
              <a:pPr>
                <a:defRPr/>
              </a:pPr>
              <a:t>‹#›</a:t>
            </a:fld>
            <a:endParaRPr lang="en-US" dirty="0"/>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a:ln/>
        </p:spPr>
        <p:txBody>
          <a:bodyPr/>
          <a:lstStyle>
            <a:lvl1pPr>
              <a:defRPr/>
            </a:lvl1pPr>
          </a:lstStyle>
          <a:p>
            <a:pPr>
              <a:defRPr/>
            </a:pPr>
            <a:fld id="{29A523EB-C203-4D84-A1D4-A7FAC194C49D}" type="slidenum">
              <a:rPr lang="en-US"/>
              <a:pPr>
                <a:defRPr/>
              </a:pPr>
              <a:t>‹#›</a:t>
            </a:fld>
            <a:endParaRPr lang="en-US" dirty="0"/>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5351B74B-A65C-43FF-91FE-5A984CC674D8}" type="slidenum">
              <a:rPr lang="en-US"/>
              <a:pPr>
                <a:defRPr/>
              </a:pPr>
              <a:t>‹#›</a:t>
            </a:fld>
            <a:endParaRPr lang="en-US" dirty="0"/>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93319135-97A4-4396-AF8F-76B0AC85BD3B}" type="slidenum">
              <a:rPr lang="en-US"/>
              <a:pPr>
                <a:defRPr/>
              </a:pPr>
              <a:t>‹#›</a:t>
            </a:fld>
            <a:endParaRPr lang="en-US" dirty="0"/>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B46A5CB3-B2E2-460D-A45A-1D5558EF880E}" type="slidenum">
              <a:rPr lang="en-US"/>
              <a:pPr>
                <a:defRPr/>
              </a:pPr>
              <a:t>‹#›</a:t>
            </a:fld>
            <a:endParaRPr lang="en-US" dirty="0"/>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A755100E-C401-4057-9935-7091EE6473DA}" type="slidenum">
              <a:rPr lang="en-US"/>
              <a:pPr>
                <a:defRPr/>
              </a:pPr>
              <a:t>‹#›</a:t>
            </a:fld>
            <a:endParaRPr lang="en-US" dirty="0"/>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3971ECF9-0569-450E-8218-BEAE090C87A5}" type="slidenum">
              <a:rPr lang="en-US"/>
              <a:pPr>
                <a:defRPr/>
              </a:pPr>
              <a:t>‹#›</a:t>
            </a:fld>
            <a:endParaRPr lang="en-US" dirty="0"/>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061B211D-2150-4CEB-8E66-3DC5CC746DF0}" type="slidenum">
              <a:rPr lang="en-US"/>
              <a:pPr>
                <a:defRPr/>
              </a:pPr>
              <a:t>‹#›</a:t>
            </a:fld>
            <a:endParaRPr lang="en-US" dirty="0"/>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DB0AF0AF-BA6F-4978-8726-828BC323778D}" type="slidenum">
              <a:rPr lang="en-US"/>
              <a:pPr>
                <a:defRPr/>
              </a:pPr>
              <a:t>‹#›</a:t>
            </a:fld>
            <a:endParaRPr lang="en-US" dirty="0"/>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cSld name="Bullets and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a:p>
        </p:txBody>
      </p:sp>
      <p:sp>
        <p:nvSpPr>
          <p:cNvPr id="5" name="Content Placeholder 2"/>
          <p:cNvSpPr>
            <a:spLocks noGrp="1"/>
          </p:cNvSpPr>
          <p:nvPr>
            <p:ph idx="1"/>
          </p:nvPr>
        </p:nvSpPr>
        <p:spPr>
          <a:xfrm>
            <a:off x="457200" y="1219201"/>
            <a:ext cx="83058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39624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0" y="1219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0200"/>
            <a:ext cx="2057400" cy="4525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60198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4.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1.pn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theme" Target="../theme/theme4.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theme" Target="../theme/theme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slideLayout" Target="../slideLayouts/slideLayout59.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image" Target="../media/image4.png"/><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theme" Target="../theme/theme6.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descr="gradientbitmap"/>
          <p:cNvPicPr>
            <a:picLocks noChangeAspect="1" noChangeArrowheads="1"/>
          </p:cNvPicPr>
          <p:nvPr/>
        </p:nvPicPr>
        <p:blipFill>
          <a:blip r:embed="rId15" cstate="print"/>
          <a:srcRect/>
          <a:stretch>
            <a:fillRect/>
          </a:stretch>
        </p:blipFill>
        <p:spPr bwMode="auto">
          <a:xfrm>
            <a:off x="0" y="6664325"/>
            <a:ext cx="9144000" cy="193675"/>
          </a:xfrm>
          <a:prstGeom prst="rect">
            <a:avLst/>
          </a:prstGeom>
          <a:noFill/>
          <a:ln w="9525">
            <a:noFill/>
            <a:miter lim="800000"/>
            <a:headEnd/>
            <a:tailEnd/>
          </a:ln>
        </p:spPr>
      </p:pic>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1050">
                <a:solidFill>
                  <a:schemeClr val="tx1"/>
                </a:solidFill>
                <a:cs typeface="+mn-cs"/>
              </a:defRPr>
            </a:lvl1pPr>
          </a:lstStyle>
          <a:p>
            <a:fld id="{88CC7191-16DC-43F3-A258-11E9D513384A}" type="slidenum">
              <a:rPr lang="en-US" smtClean="0"/>
              <a:pPr/>
              <a:t>‹#›</a:t>
            </a:fld>
            <a:endParaRPr lang="en-US" dirty="0"/>
          </a:p>
        </p:txBody>
      </p:sp>
      <p:sp>
        <p:nvSpPr>
          <p:cNvPr id="1028" name="Title Placeholder 1"/>
          <p:cNvSpPr>
            <a:spLocks noGrp="1"/>
          </p:cNvSpPr>
          <p:nvPr>
            <p:ph type="title"/>
          </p:nvPr>
        </p:nvSpPr>
        <p:spPr bwMode="auto">
          <a:xfrm>
            <a:off x="457200" y="152400"/>
            <a:ext cx="83058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Page Header Arial Bold 24pts</a:t>
            </a:r>
          </a:p>
        </p:txBody>
      </p:sp>
      <p:sp>
        <p:nvSpPr>
          <p:cNvPr id="1029" name="Text Placeholder 2"/>
          <p:cNvSpPr>
            <a:spLocks noGrp="1"/>
          </p:cNvSpPr>
          <p:nvPr>
            <p:ph type="body" idx="1"/>
          </p:nvPr>
        </p:nvSpPr>
        <p:spPr bwMode="auto">
          <a:xfrm>
            <a:off x="457200" y="1219200"/>
            <a:ext cx="8305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Level 1 Arial 20</a:t>
            </a:r>
          </a:p>
          <a:p>
            <a:pPr lvl="1"/>
            <a:r>
              <a:rPr lang="en-US" smtClean="0"/>
              <a:t>Level 2 Arial 18</a:t>
            </a:r>
          </a:p>
          <a:p>
            <a:pPr lvl="2"/>
            <a:r>
              <a:rPr lang="en-US" smtClean="0"/>
              <a:t>Level 3 Arial Light 16</a:t>
            </a:r>
          </a:p>
        </p:txBody>
      </p:sp>
      <p:pic>
        <p:nvPicPr>
          <p:cNvPr id="1030" name="Picture 5" descr="FAD_logo.png"/>
          <p:cNvPicPr>
            <a:picLocks noChangeAspect="1"/>
          </p:cNvPicPr>
          <p:nvPr/>
        </p:nvPicPr>
        <p:blipFill>
          <a:blip r:embed="rId16" cstate="print"/>
          <a:srcRect/>
          <a:stretch>
            <a:fillRect/>
          </a:stretch>
        </p:blipFill>
        <p:spPr bwMode="auto">
          <a:xfrm>
            <a:off x="7078663" y="6096000"/>
            <a:ext cx="1836737" cy="4127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l" defTabSz="457200" rtl="0" eaLnBrk="1" fontAlgn="base" hangingPunct="1">
        <a:spcBef>
          <a:spcPct val="0"/>
        </a:spcBef>
        <a:spcAft>
          <a:spcPct val="0"/>
        </a:spcAft>
        <a:defRPr sz="2400" b="1">
          <a:solidFill>
            <a:srgbClr val="C50017"/>
          </a:solidFill>
          <a:latin typeface="+mj-lt"/>
          <a:ea typeface="+mj-ea"/>
          <a:cs typeface="+mj-cs"/>
        </a:defRPr>
      </a:lvl1pPr>
      <a:lvl2pPr algn="l" defTabSz="457200" rtl="0" eaLnBrk="1" fontAlgn="base" hangingPunct="1">
        <a:spcBef>
          <a:spcPct val="0"/>
        </a:spcBef>
        <a:spcAft>
          <a:spcPct val="0"/>
        </a:spcAft>
        <a:defRPr sz="2400" b="1">
          <a:solidFill>
            <a:srgbClr val="C50017"/>
          </a:solidFill>
          <a:latin typeface="Arial" charset="0"/>
          <a:cs typeface="Arial" charset="0"/>
        </a:defRPr>
      </a:lvl2pPr>
      <a:lvl3pPr algn="l" defTabSz="457200" rtl="0" eaLnBrk="1" fontAlgn="base" hangingPunct="1">
        <a:spcBef>
          <a:spcPct val="0"/>
        </a:spcBef>
        <a:spcAft>
          <a:spcPct val="0"/>
        </a:spcAft>
        <a:defRPr sz="2400" b="1">
          <a:solidFill>
            <a:srgbClr val="C50017"/>
          </a:solidFill>
          <a:latin typeface="Arial" charset="0"/>
          <a:cs typeface="Arial" charset="0"/>
        </a:defRPr>
      </a:lvl3pPr>
      <a:lvl4pPr algn="l" defTabSz="457200" rtl="0" eaLnBrk="1" fontAlgn="base" hangingPunct="1">
        <a:spcBef>
          <a:spcPct val="0"/>
        </a:spcBef>
        <a:spcAft>
          <a:spcPct val="0"/>
        </a:spcAft>
        <a:defRPr sz="2400" b="1">
          <a:solidFill>
            <a:srgbClr val="C50017"/>
          </a:solidFill>
          <a:latin typeface="Arial" charset="0"/>
          <a:cs typeface="Arial" charset="0"/>
        </a:defRPr>
      </a:lvl4pPr>
      <a:lvl5pPr algn="l" defTabSz="457200" rtl="0" eaLnBrk="1" fontAlgn="base" hangingPunct="1">
        <a:spcBef>
          <a:spcPct val="0"/>
        </a:spcBef>
        <a:spcAft>
          <a:spcPct val="0"/>
        </a:spcAft>
        <a:defRPr sz="2400" b="1">
          <a:solidFill>
            <a:srgbClr val="C50017"/>
          </a:solidFill>
          <a:latin typeface="Arial" charset="0"/>
          <a:cs typeface="Arial" charset="0"/>
        </a:defRPr>
      </a:lvl5pPr>
      <a:lvl6pPr marL="457200" algn="l" defTabSz="457200" rtl="0" eaLnBrk="1" fontAlgn="base" hangingPunct="1">
        <a:spcBef>
          <a:spcPct val="0"/>
        </a:spcBef>
        <a:spcAft>
          <a:spcPct val="0"/>
        </a:spcAft>
        <a:defRPr sz="2400" b="1">
          <a:solidFill>
            <a:srgbClr val="C50017"/>
          </a:solidFill>
          <a:latin typeface="Arial" charset="0"/>
          <a:cs typeface="Arial" charset="0"/>
        </a:defRPr>
      </a:lvl6pPr>
      <a:lvl7pPr marL="914400" algn="l" defTabSz="457200" rtl="0" eaLnBrk="1" fontAlgn="base" hangingPunct="1">
        <a:spcBef>
          <a:spcPct val="0"/>
        </a:spcBef>
        <a:spcAft>
          <a:spcPct val="0"/>
        </a:spcAft>
        <a:defRPr sz="2400" b="1">
          <a:solidFill>
            <a:srgbClr val="C50017"/>
          </a:solidFill>
          <a:latin typeface="Arial" charset="0"/>
          <a:cs typeface="Arial" charset="0"/>
        </a:defRPr>
      </a:lvl7pPr>
      <a:lvl8pPr marL="1371600" algn="l" defTabSz="457200" rtl="0" eaLnBrk="1" fontAlgn="base" hangingPunct="1">
        <a:spcBef>
          <a:spcPct val="0"/>
        </a:spcBef>
        <a:spcAft>
          <a:spcPct val="0"/>
        </a:spcAft>
        <a:defRPr sz="2400" b="1">
          <a:solidFill>
            <a:srgbClr val="C50017"/>
          </a:solidFill>
          <a:latin typeface="Arial" charset="0"/>
          <a:cs typeface="Arial" charset="0"/>
        </a:defRPr>
      </a:lvl8pPr>
      <a:lvl9pPr marL="1828800" algn="l" defTabSz="457200" rtl="0" eaLnBrk="1" fontAlgn="base" hangingPunct="1">
        <a:spcBef>
          <a:spcPct val="0"/>
        </a:spcBef>
        <a:spcAft>
          <a:spcPct val="0"/>
        </a:spcAft>
        <a:defRPr sz="2400" b="1">
          <a:solidFill>
            <a:srgbClr val="C50017"/>
          </a:solidFill>
          <a:latin typeface="Arial" charset="0"/>
          <a:cs typeface="Arial" charset="0"/>
        </a:defRPr>
      </a:lvl9pPr>
    </p:titleStyle>
    <p:bodyStyle>
      <a:lvl1pPr marL="228600" indent="-228600" algn="l" defTabSz="457200" rtl="0" eaLnBrk="1" fontAlgn="base" hangingPunct="1">
        <a:spcBef>
          <a:spcPct val="20000"/>
        </a:spcBef>
        <a:spcAft>
          <a:spcPts val="600"/>
        </a:spcAft>
        <a:buClr>
          <a:srgbClr val="C50017"/>
        </a:buClr>
        <a:buFont typeface="Arial" charset="0"/>
        <a:buChar char="•"/>
        <a:defRPr sz="2000">
          <a:solidFill>
            <a:srgbClr val="4D4D4D"/>
          </a:solidFill>
          <a:latin typeface="+mn-lt"/>
          <a:ea typeface="+mn-ea"/>
          <a:cs typeface="+mn-cs"/>
        </a:defRPr>
      </a:lvl1pPr>
      <a:lvl2pPr marL="685800" indent="-228600" algn="l" defTabSz="457200" rtl="0" eaLnBrk="1" fontAlgn="base" hangingPunct="1">
        <a:spcBef>
          <a:spcPct val="20000"/>
        </a:spcBef>
        <a:spcAft>
          <a:spcPts val="600"/>
        </a:spcAft>
        <a:buClr>
          <a:srgbClr val="C50017"/>
        </a:buClr>
        <a:buFont typeface="Arial" charset="0"/>
        <a:buChar char="–"/>
        <a:defRPr>
          <a:solidFill>
            <a:srgbClr val="4D4D4D"/>
          </a:solidFill>
          <a:latin typeface="+mn-lt"/>
          <a:cs typeface="+mn-cs"/>
        </a:defRPr>
      </a:lvl2pPr>
      <a:lvl3pPr marL="1087438" indent="-173038" algn="l" defTabSz="457200" rtl="0" eaLnBrk="1" fontAlgn="base" hangingPunct="1">
        <a:spcBef>
          <a:spcPct val="20000"/>
        </a:spcBef>
        <a:spcAft>
          <a:spcPts val="600"/>
        </a:spcAft>
        <a:buClr>
          <a:srgbClr val="C50017"/>
        </a:buClr>
        <a:buFont typeface="Arial" charset="0"/>
        <a:buChar char="•"/>
        <a:defRPr sz="1600">
          <a:solidFill>
            <a:srgbClr val="4D4D4D"/>
          </a:solidFill>
          <a:latin typeface="+mn-lt"/>
          <a:cs typeface="+mn-cs"/>
        </a:defRPr>
      </a:lvl3pPr>
      <a:lvl4pPr marL="1600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4pPr>
      <a:lvl5pPr marL="20574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5pPr>
      <a:lvl6pPr marL="25146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6pPr>
      <a:lvl7pPr marL="29718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7pPr>
      <a:lvl8pPr marL="34290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8pPr>
      <a:lvl9pPr marL="3886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7" descr="darkergradient"/>
          <p:cNvPicPr>
            <a:picLocks noChangeAspect="1" noChangeArrowheads="1"/>
          </p:cNvPicPr>
          <p:nvPr/>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2051" name="Rectangle 2"/>
          <p:cNvSpPr>
            <a:spLocks noGrp="1" noChangeArrowheads="1"/>
          </p:cNvSpPr>
          <p:nvPr>
            <p:ph type="title"/>
          </p:nvPr>
        </p:nvSpPr>
        <p:spPr bwMode="auto">
          <a:xfrm>
            <a:off x="457200" y="30480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Thank you.</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ctr" rtl="0" eaLnBrk="1" fontAlgn="base" hangingPunct="1">
        <a:spcBef>
          <a:spcPct val="0"/>
        </a:spcBef>
        <a:spcAft>
          <a:spcPct val="0"/>
        </a:spcAft>
        <a:defRPr sz="3600">
          <a:solidFill>
            <a:schemeClr val="bg1"/>
          </a:solidFill>
          <a:latin typeface="+mj-lt"/>
          <a:ea typeface="+mj-ea"/>
          <a:cs typeface="+mj-cs"/>
        </a:defRPr>
      </a:lvl1pPr>
      <a:lvl2pPr algn="ctr" rtl="0" eaLnBrk="1" fontAlgn="base" hangingPunct="1">
        <a:spcBef>
          <a:spcPct val="0"/>
        </a:spcBef>
        <a:spcAft>
          <a:spcPct val="0"/>
        </a:spcAft>
        <a:defRPr sz="3600">
          <a:solidFill>
            <a:schemeClr val="bg1"/>
          </a:solidFill>
          <a:latin typeface="Arial" charset="0"/>
        </a:defRPr>
      </a:lvl2pPr>
      <a:lvl3pPr algn="ctr" rtl="0" eaLnBrk="1" fontAlgn="base" hangingPunct="1">
        <a:spcBef>
          <a:spcPct val="0"/>
        </a:spcBef>
        <a:spcAft>
          <a:spcPct val="0"/>
        </a:spcAft>
        <a:defRPr sz="3600">
          <a:solidFill>
            <a:schemeClr val="bg1"/>
          </a:solidFill>
          <a:latin typeface="Arial" charset="0"/>
        </a:defRPr>
      </a:lvl3pPr>
      <a:lvl4pPr algn="ctr" rtl="0" eaLnBrk="1" fontAlgn="base" hangingPunct="1">
        <a:spcBef>
          <a:spcPct val="0"/>
        </a:spcBef>
        <a:spcAft>
          <a:spcPct val="0"/>
        </a:spcAft>
        <a:defRPr sz="3600">
          <a:solidFill>
            <a:schemeClr val="bg1"/>
          </a:solidFill>
          <a:latin typeface="Arial" charset="0"/>
        </a:defRPr>
      </a:lvl4pPr>
      <a:lvl5pPr algn="ctr" rtl="0" eaLnBrk="1" fontAlgn="base" hangingPunct="1">
        <a:spcBef>
          <a:spcPct val="0"/>
        </a:spcBef>
        <a:spcAft>
          <a:spcPct val="0"/>
        </a:spcAft>
        <a:defRPr sz="3600">
          <a:solidFill>
            <a:schemeClr val="bg1"/>
          </a:solidFill>
          <a:latin typeface="Arial" charset="0"/>
        </a:defRPr>
      </a:lvl5pPr>
      <a:lvl6pPr marL="457200" algn="ctr" rtl="0" eaLnBrk="1" fontAlgn="base" hangingPunct="1">
        <a:spcBef>
          <a:spcPct val="0"/>
        </a:spcBef>
        <a:spcAft>
          <a:spcPct val="0"/>
        </a:spcAft>
        <a:defRPr sz="3600">
          <a:solidFill>
            <a:schemeClr val="bg1"/>
          </a:solidFill>
          <a:latin typeface="Arial" charset="0"/>
        </a:defRPr>
      </a:lvl6pPr>
      <a:lvl7pPr marL="914400" algn="ctr" rtl="0" eaLnBrk="1" fontAlgn="base" hangingPunct="1">
        <a:spcBef>
          <a:spcPct val="0"/>
        </a:spcBef>
        <a:spcAft>
          <a:spcPct val="0"/>
        </a:spcAft>
        <a:defRPr sz="3600">
          <a:solidFill>
            <a:schemeClr val="bg1"/>
          </a:solidFill>
          <a:latin typeface="Arial" charset="0"/>
        </a:defRPr>
      </a:lvl7pPr>
      <a:lvl8pPr marL="1371600" algn="ctr" rtl="0" eaLnBrk="1" fontAlgn="base" hangingPunct="1">
        <a:spcBef>
          <a:spcPct val="0"/>
        </a:spcBef>
        <a:spcAft>
          <a:spcPct val="0"/>
        </a:spcAft>
        <a:defRPr sz="3600">
          <a:solidFill>
            <a:schemeClr val="bg1"/>
          </a:solidFill>
          <a:latin typeface="Arial" charset="0"/>
        </a:defRPr>
      </a:lvl8pPr>
      <a:lvl9pPr marL="1828800" algn="ctr" rtl="0" eaLnBrk="1" fontAlgn="base" hangingPunct="1">
        <a:spcBef>
          <a:spcPct val="0"/>
        </a:spcBef>
        <a:spcAft>
          <a:spcPct val="0"/>
        </a:spcAft>
        <a:defRPr sz="3600">
          <a:solidFill>
            <a:schemeClr val="bg1"/>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074" name="Picture 2" descr="gradientbitmap"/>
          <p:cNvPicPr>
            <a:picLocks noChangeAspect="1" noChangeArrowheads="1"/>
          </p:cNvPicPr>
          <p:nvPr/>
        </p:nvPicPr>
        <p:blipFill>
          <a:blip r:embed="rId13" cstate="print"/>
          <a:srcRect/>
          <a:stretch>
            <a:fillRect/>
          </a:stretch>
        </p:blipFill>
        <p:spPr bwMode="auto">
          <a:xfrm>
            <a:off x="0" y="6664325"/>
            <a:ext cx="9144000" cy="193675"/>
          </a:xfrm>
          <a:prstGeom prst="rect">
            <a:avLst/>
          </a:prstGeom>
          <a:noFill/>
          <a:ln w="9525">
            <a:noFill/>
            <a:miter lim="800000"/>
            <a:headEnd/>
            <a:tailEnd/>
          </a:ln>
        </p:spPr>
      </p:pic>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800">
                <a:solidFill>
                  <a:srgbClr val="B2B2B2"/>
                </a:solidFill>
                <a:cs typeface="+mn-cs"/>
              </a:defRPr>
            </a:lvl1pPr>
          </a:lstStyle>
          <a:p>
            <a:pPr>
              <a:defRPr/>
            </a:pPr>
            <a:fld id="{A047099D-2B3E-4C0D-8909-5C404BF2CB10}" type="slidenum">
              <a:rPr lang="en-US"/>
              <a:pPr>
                <a:defRPr/>
              </a:pPr>
              <a:t>‹#›</a:t>
            </a:fld>
            <a:endParaRPr lang="en-US" dirty="0"/>
          </a:p>
        </p:txBody>
      </p:sp>
      <p:sp>
        <p:nvSpPr>
          <p:cNvPr id="3076" name="Title Placeholder 1"/>
          <p:cNvSpPr>
            <a:spLocks noGrp="1"/>
          </p:cNvSpPr>
          <p:nvPr>
            <p:ph type="title"/>
          </p:nvPr>
        </p:nvSpPr>
        <p:spPr bwMode="auto">
          <a:xfrm>
            <a:off x="457200" y="152400"/>
            <a:ext cx="74676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Page Header Arial Bold 24pts</a:t>
            </a:r>
          </a:p>
        </p:txBody>
      </p:sp>
      <p:sp>
        <p:nvSpPr>
          <p:cNvPr id="3077" name="Text Placeholder 2"/>
          <p:cNvSpPr>
            <a:spLocks noGrp="1"/>
          </p:cNvSpPr>
          <p:nvPr>
            <p:ph type="body" idx="1"/>
          </p:nvPr>
        </p:nvSpPr>
        <p:spPr bwMode="auto">
          <a:xfrm>
            <a:off x="457200" y="1219200"/>
            <a:ext cx="4114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Level 1 Arial 20</a:t>
            </a:r>
          </a:p>
          <a:p>
            <a:pPr lvl="1"/>
            <a:r>
              <a:rPr lang="en-US" smtClean="0"/>
              <a:t>Level 2 Arial 18</a:t>
            </a:r>
          </a:p>
          <a:p>
            <a:pPr lvl="2"/>
            <a:r>
              <a:rPr lang="en-US" smtClean="0"/>
              <a:t>Level 3 Arial Light 16</a:t>
            </a:r>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hf hdr="0" ftr="0" dt="0"/>
  <p:txStyles>
    <p:titleStyle>
      <a:lvl1pPr algn="l" defTabSz="457200" rtl="0" eaLnBrk="1" fontAlgn="base" hangingPunct="1">
        <a:spcBef>
          <a:spcPct val="0"/>
        </a:spcBef>
        <a:spcAft>
          <a:spcPct val="0"/>
        </a:spcAft>
        <a:defRPr sz="2400" b="1">
          <a:solidFill>
            <a:srgbClr val="C50017"/>
          </a:solidFill>
          <a:latin typeface="+mj-lt"/>
          <a:ea typeface="+mj-ea"/>
          <a:cs typeface="+mj-cs"/>
        </a:defRPr>
      </a:lvl1pPr>
      <a:lvl2pPr algn="l" defTabSz="457200" rtl="0" eaLnBrk="1" fontAlgn="base" hangingPunct="1">
        <a:spcBef>
          <a:spcPct val="0"/>
        </a:spcBef>
        <a:spcAft>
          <a:spcPct val="0"/>
        </a:spcAft>
        <a:defRPr sz="2400" b="1">
          <a:solidFill>
            <a:srgbClr val="C50017"/>
          </a:solidFill>
          <a:latin typeface="Arial" charset="0"/>
          <a:cs typeface="Arial" charset="0"/>
        </a:defRPr>
      </a:lvl2pPr>
      <a:lvl3pPr algn="l" defTabSz="457200" rtl="0" eaLnBrk="1" fontAlgn="base" hangingPunct="1">
        <a:spcBef>
          <a:spcPct val="0"/>
        </a:spcBef>
        <a:spcAft>
          <a:spcPct val="0"/>
        </a:spcAft>
        <a:defRPr sz="2400" b="1">
          <a:solidFill>
            <a:srgbClr val="C50017"/>
          </a:solidFill>
          <a:latin typeface="Arial" charset="0"/>
          <a:cs typeface="Arial" charset="0"/>
        </a:defRPr>
      </a:lvl3pPr>
      <a:lvl4pPr algn="l" defTabSz="457200" rtl="0" eaLnBrk="1" fontAlgn="base" hangingPunct="1">
        <a:spcBef>
          <a:spcPct val="0"/>
        </a:spcBef>
        <a:spcAft>
          <a:spcPct val="0"/>
        </a:spcAft>
        <a:defRPr sz="2400" b="1">
          <a:solidFill>
            <a:srgbClr val="C50017"/>
          </a:solidFill>
          <a:latin typeface="Arial" charset="0"/>
          <a:cs typeface="Arial" charset="0"/>
        </a:defRPr>
      </a:lvl4pPr>
      <a:lvl5pPr algn="l" defTabSz="457200" rtl="0" eaLnBrk="1" fontAlgn="base" hangingPunct="1">
        <a:spcBef>
          <a:spcPct val="0"/>
        </a:spcBef>
        <a:spcAft>
          <a:spcPct val="0"/>
        </a:spcAft>
        <a:defRPr sz="2400" b="1">
          <a:solidFill>
            <a:srgbClr val="C50017"/>
          </a:solidFill>
          <a:latin typeface="Arial" charset="0"/>
          <a:cs typeface="Arial" charset="0"/>
        </a:defRPr>
      </a:lvl5pPr>
      <a:lvl6pPr marL="457200" algn="l" defTabSz="457200" rtl="0" eaLnBrk="1" fontAlgn="base" hangingPunct="1">
        <a:spcBef>
          <a:spcPct val="0"/>
        </a:spcBef>
        <a:spcAft>
          <a:spcPct val="0"/>
        </a:spcAft>
        <a:defRPr sz="2400" b="1">
          <a:solidFill>
            <a:srgbClr val="C50017"/>
          </a:solidFill>
          <a:latin typeface="Arial" charset="0"/>
          <a:cs typeface="Arial" charset="0"/>
        </a:defRPr>
      </a:lvl6pPr>
      <a:lvl7pPr marL="914400" algn="l" defTabSz="457200" rtl="0" eaLnBrk="1" fontAlgn="base" hangingPunct="1">
        <a:spcBef>
          <a:spcPct val="0"/>
        </a:spcBef>
        <a:spcAft>
          <a:spcPct val="0"/>
        </a:spcAft>
        <a:defRPr sz="2400" b="1">
          <a:solidFill>
            <a:srgbClr val="C50017"/>
          </a:solidFill>
          <a:latin typeface="Arial" charset="0"/>
          <a:cs typeface="Arial" charset="0"/>
        </a:defRPr>
      </a:lvl7pPr>
      <a:lvl8pPr marL="1371600" algn="l" defTabSz="457200" rtl="0" eaLnBrk="1" fontAlgn="base" hangingPunct="1">
        <a:spcBef>
          <a:spcPct val="0"/>
        </a:spcBef>
        <a:spcAft>
          <a:spcPct val="0"/>
        </a:spcAft>
        <a:defRPr sz="2400" b="1">
          <a:solidFill>
            <a:srgbClr val="C50017"/>
          </a:solidFill>
          <a:latin typeface="Arial" charset="0"/>
          <a:cs typeface="Arial" charset="0"/>
        </a:defRPr>
      </a:lvl8pPr>
      <a:lvl9pPr marL="1828800" algn="l" defTabSz="457200" rtl="0" eaLnBrk="1" fontAlgn="base" hangingPunct="1">
        <a:spcBef>
          <a:spcPct val="0"/>
        </a:spcBef>
        <a:spcAft>
          <a:spcPct val="0"/>
        </a:spcAft>
        <a:defRPr sz="2400" b="1">
          <a:solidFill>
            <a:srgbClr val="C50017"/>
          </a:solidFill>
          <a:latin typeface="Arial" charset="0"/>
          <a:cs typeface="Arial" charset="0"/>
        </a:defRPr>
      </a:lvl9pPr>
    </p:titleStyle>
    <p:bodyStyle>
      <a:lvl1pPr marL="228600" indent="-228600" algn="l" defTabSz="457200" rtl="0" eaLnBrk="1" fontAlgn="base" hangingPunct="1">
        <a:spcBef>
          <a:spcPct val="20000"/>
        </a:spcBef>
        <a:spcAft>
          <a:spcPts val="600"/>
        </a:spcAft>
        <a:buClr>
          <a:srgbClr val="C50017"/>
        </a:buClr>
        <a:buFont typeface="Arial" charset="0"/>
        <a:buChar char="•"/>
        <a:defRPr sz="2000">
          <a:solidFill>
            <a:srgbClr val="4D4D4D"/>
          </a:solidFill>
          <a:latin typeface="+mn-lt"/>
          <a:ea typeface="+mn-ea"/>
          <a:cs typeface="+mn-cs"/>
        </a:defRPr>
      </a:lvl1pPr>
      <a:lvl2pPr marL="685800" indent="-228600" algn="l" defTabSz="457200" rtl="0" eaLnBrk="1" fontAlgn="base" hangingPunct="1">
        <a:spcBef>
          <a:spcPct val="20000"/>
        </a:spcBef>
        <a:spcAft>
          <a:spcPts val="600"/>
        </a:spcAft>
        <a:buClr>
          <a:srgbClr val="C50017"/>
        </a:buClr>
        <a:buFont typeface="Arial" charset="0"/>
        <a:buChar char="–"/>
        <a:defRPr>
          <a:solidFill>
            <a:srgbClr val="4D4D4D"/>
          </a:solidFill>
          <a:latin typeface="+mn-lt"/>
          <a:cs typeface="+mn-cs"/>
        </a:defRPr>
      </a:lvl2pPr>
      <a:lvl3pPr marL="1087438" indent="-173038" algn="l" defTabSz="457200" rtl="0" eaLnBrk="1" fontAlgn="base" hangingPunct="1">
        <a:spcBef>
          <a:spcPct val="20000"/>
        </a:spcBef>
        <a:spcAft>
          <a:spcPts val="600"/>
        </a:spcAft>
        <a:buClr>
          <a:srgbClr val="C50017"/>
        </a:buClr>
        <a:buFont typeface="Arial" charset="0"/>
        <a:buChar char="•"/>
        <a:defRPr sz="1600">
          <a:solidFill>
            <a:srgbClr val="4D4D4D"/>
          </a:solidFill>
          <a:latin typeface="+mn-lt"/>
          <a:cs typeface="+mn-cs"/>
        </a:defRPr>
      </a:lvl3pPr>
      <a:lvl4pPr marL="1600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4pPr>
      <a:lvl5pPr marL="20574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5pPr>
      <a:lvl6pPr marL="25146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6pPr>
      <a:lvl7pPr marL="29718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7pPr>
      <a:lvl8pPr marL="34290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8pPr>
      <a:lvl9pPr marL="3886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098" name="Picture 2" descr="gradientbitmap"/>
          <p:cNvPicPr>
            <a:picLocks noChangeAspect="1" noChangeArrowheads="1"/>
          </p:cNvPicPr>
          <p:nvPr/>
        </p:nvPicPr>
        <p:blipFill>
          <a:blip r:embed="rId14" cstate="print"/>
          <a:srcRect/>
          <a:stretch>
            <a:fillRect/>
          </a:stretch>
        </p:blipFill>
        <p:spPr bwMode="auto">
          <a:xfrm>
            <a:off x="0" y="6664325"/>
            <a:ext cx="9144000" cy="193675"/>
          </a:xfrm>
          <a:prstGeom prst="rect">
            <a:avLst/>
          </a:prstGeom>
          <a:noFill/>
          <a:ln w="9525">
            <a:noFill/>
            <a:miter lim="800000"/>
            <a:headEnd/>
            <a:tailEnd/>
          </a:ln>
        </p:spPr>
      </p:pic>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800">
                <a:solidFill>
                  <a:srgbClr val="B2B2B2"/>
                </a:solidFill>
                <a:cs typeface="+mn-cs"/>
              </a:defRPr>
            </a:lvl1pPr>
          </a:lstStyle>
          <a:p>
            <a:pPr>
              <a:defRPr/>
            </a:pPr>
            <a:fld id="{BF9413A4-73D8-4057-A2BC-F6D2E47755C8}" type="slidenum">
              <a:rPr lang="en-US"/>
              <a:pPr>
                <a:defRPr/>
              </a:pPr>
              <a:t>‹#›</a:t>
            </a:fld>
            <a:endParaRPr lang="en-US" dirty="0"/>
          </a:p>
        </p:txBody>
      </p:sp>
      <p:sp>
        <p:nvSpPr>
          <p:cNvPr id="4100" name="Title Placeholder 1"/>
          <p:cNvSpPr>
            <a:spLocks noGrp="1"/>
          </p:cNvSpPr>
          <p:nvPr>
            <p:ph type="title"/>
          </p:nvPr>
        </p:nvSpPr>
        <p:spPr bwMode="auto">
          <a:xfrm>
            <a:off x="457200" y="152400"/>
            <a:ext cx="74676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Page Header Arial Bold 24pts</a:t>
            </a:r>
          </a:p>
        </p:txBody>
      </p:sp>
      <p:sp>
        <p:nvSpPr>
          <p:cNvPr id="4101" name="Text Placeholder 2"/>
          <p:cNvSpPr>
            <a:spLocks noGrp="1"/>
          </p:cNvSpPr>
          <p:nvPr>
            <p:ph type="body" idx="1"/>
          </p:nvPr>
        </p:nvSpPr>
        <p:spPr bwMode="auto">
          <a:xfrm>
            <a:off x="457200" y="1219200"/>
            <a:ext cx="4114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Level 1 Arial 20</a:t>
            </a:r>
          </a:p>
          <a:p>
            <a:pPr lvl="1"/>
            <a:r>
              <a:rPr lang="en-US" smtClean="0"/>
              <a:t>Level 2 Arial 18</a:t>
            </a:r>
          </a:p>
          <a:p>
            <a:pPr lvl="2"/>
            <a:r>
              <a:rPr lang="en-US" smtClean="0"/>
              <a:t>Level 3 Arial Light 16</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34" r:id="rId12"/>
  </p:sldLayoutIdLst>
  <p:hf hdr="0" ftr="0" dt="0"/>
  <p:txStyles>
    <p:titleStyle>
      <a:lvl1pPr algn="l" defTabSz="457200" rtl="0" eaLnBrk="1" fontAlgn="base" hangingPunct="1">
        <a:spcBef>
          <a:spcPct val="0"/>
        </a:spcBef>
        <a:spcAft>
          <a:spcPct val="0"/>
        </a:spcAft>
        <a:defRPr sz="2400" b="1">
          <a:solidFill>
            <a:srgbClr val="C50017"/>
          </a:solidFill>
          <a:latin typeface="+mj-lt"/>
          <a:ea typeface="+mj-ea"/>
          <a:cs typeface="+mj-cs"/>
        </a:defRPr>
      </a:lvl1pPr>
      <a:lvl2pPr algn="l" defTabSz="457200" rtl="0" eaLnBrk="1" fontAlgn="base" hangingPunct="1">
        <a:spcBef>
          <a:spcPct val="0"/>
        </a:spcBef>
        <a:spcAft>
          <a:spcPct val="0"/>
        </a:spcAft>
        <a:defRPr sz="2400" b="1">
          <a:solidFill>
            <a:srgbClr val="C50017"/>
          </a:solidFill>
          <a:latin typeface="Arial" charset="0"/>
          <a:cs typeface="Arial" charset="0"/>
        </a:defRPr>
      </a:lvl2pPr>
      <a:lvl3pPr algn="l" defTabSz="457200" rtl="0" eaLnBrk="1" fontAlgn="base" hangingPunct="1">
        <a:spcBef>
          <a:spcPct val="0"/>
        </a:spcBef>
        <a:spcAft>
          <a:spcPct val="0"/>
        </a:spcAft>
        <a:defRPr sz="2400" b="1">
          <a:solidFill>
            <a:srgbClr val="C50017"/>
          </a:solidFill>
          <a:latin typeface="Arial" charset="0"/>
          <a:cs typeface="Arial" charset="0"/>
        </a:defRPr>
      </a:lvl3pPr>
      <a:lvl4pPr algn="l" defTabSz="457200" rtl="0" eaLnBrk="1" fontAlgn="base" hangingPunct="1">
        <a:spcBef>
          <a:spcPct val="0"/>
        </a:spcBef>
        <a:spcAft>
          <a:spcPct val="0"/>
        </a:spcAft>
        <a:defRPr sz="2400" b="1">
          <a:solidFill>
            <a:srgbClr val="C50017"/>
          </a:solidFill>
          <a:latin typeface="Arial" charset="0"/>
          <a:cs typeface="Arial" charset="0"/>
        </a:defRPr>
      </a:lvl4pPr>
      <a:lvl5pPr algn="l" defTabSz="457200" rtl="0" eaLnBrk="1" fontAlgn="base" hangingPunct="1">
        <a:spcBef>
          <a:spcPct val="0"/>
        </a:spcBef>
        <a:spcAft>
          <a:spcPct val="0"/>
        </a:spcAft>
        <a:defRPr sz="2400" b="1">
          <a:solidFill>
            <a:srgbClr val="C50017"/>
          </a:solidFill>
          <a:latin typeface="Arial" charset="0"/>
          <a:cs typeface="Arial" charset="0"/>
        </a:defRPr>
      </a:lvl5pPr>
      <a:lvl6pPr marL="457200" algn="l" defTabSz="457200" rtl="0" eaLnBrk="1" fontAlgn="base" hangingPunct="1">
        <a:spcBef>
          <a:spcPct val="0"/>
        </a:spcBef>
        <a:spcAft>
          <a:spcPct val="0"/>
        </a:spcAft>
        <a:defRPr sz="2400" b="1">
          <a:solidFill>
            <a:srgbClr val="C50017"/>
          </a:solidFill>
          <a:latin typeface="Arial" charset="0"/>
          <a:cs typeface="Arial" charset="0"/>
        </a:defRPr>
      </a:lvl6pPr>
      <a:lvl7pPr marL="914400" algn="l" defTabSz="457200" rtl="0" eaLnBrk="1" fontAlgn="base" hangingPunct="1">
        <a:spcBef>
          <a:spcPct val="0"/>
        </a:spcBef>
        <a:spcAft>
          <a:spcPct val="0"/>
        </a:spcAft>
        <a:defRPr sz="2400" b="1">
          <a:solidFill>
            <a:srgbClr val="C50017"/>
          </a:solidFill>
          <a:latin typeface="Arial" charset="0"/>
          <a:cs typeface="Arial" charset="0"/>
        </a:defRPr>
      </a:lvl7pPr>
      <a:lvl8pPr marL="1371600" algn="l" defTabSz="457200" rtl="0" eaLnBrk="1" fontAlgn="base" hangingPunct="1">
        <a:spcBef>
          <a:spcPct val="0"/>
        </a:spcBef>
        <a:spcAft>
          <a:spcPct val="0"/>
        </a:spcAft>
        <a:defRPr sz="2400" b="1">
          <a:solidFill>
            <a:srgbClr val="C50017"/>
          </a:solidFill>
          <a:latin typeface="Arial" charset="0"/>
          <a:cs typeface="Arial" charset="0"/>
        </a:defRPr>
      </a:lvl8pPr>
      <a:lvl9pPr marL="1828800" algn="l" defTabSz="457200" rtl="0" eaLnBrk="1" fontAlgn="base" hangingPunct="1">
        <a:spcBef>
          <a:spcPct val="0"/>
        </a:spcBef>
        <a:spcAft>
          <a:spcPct val="0"/>
        </a:spcAft>
        <a:defRPr sz="2400" b="1">
          <a:solidFill>
            <a:srgbClr val="C50017"/>
          </a:solidFill>
          <a:latin typeface="Arial" charset="0"/>
          <a:cs typeface="Arial" charset="0"/>
        </a:defRPr>
      </a:lvl9pPr>
    </p:titleStyle>
    <p:bodyStyle>
      <a:lvl1pPr marL="228600" indent="-228600" algn="l" defTabSz="457200" rtl="0" eaLnBrk="1" fontAlgn="base" hangingPunct="1">
        <a:spcBef>
          <a:spcPct val="20000"/>
        </a:spcBef>
        <a:spcAft>
          <a:spcPts val="600"/>
        </a:spcAft>
        <a:buClr>
          <a:srgbClr val="C50017"/>
        </a:buClr>
        <a:buFont typeface="Arial" charset="0"/>
        <a:buChar char="•"/>
        <a:defRPr sz="2000">
          <a:solidFill>
            <a:srgbClr val="4D4D4D"/>
          </a:solidFill>
          <a:latin typeface="+mn-lt"/>
          <a:ea typeface="+mn-ea"/>
          <a:cs typeface="+mn-cs"/>
        </a:defRPr>
      </a:lvl1pPr>
      <a:lvl2pPr marL="685800" indent="-228600" algn="l" defTabSz="457200" rtl="0" eaLnBrk="1" fontAlgn="base" hangingPunct="1">
        <a:spcBef>
          <a:spcPct val="20000"/>
        </a:spcBef>
        <a:spcAft>
          <a:spcPts val="600"/>
        </a:spcAft>
        <a:buClr>
          <a:srgbClr val="C50017"/>
        </a:buClr>
        <a:buFont typeface="Arial" charset="0"/>
        <a:buChar char="–"/>
        <a:defRPr>
          <a:solidFill>
            <a:srgbClr val="4D4D4D"/>
          </a:solidFill>
          <a:latin typeface="+mn-lt"/>
          <a:cs typeface="+mn-cs"/>
        </a:defRPr>
      </a:lvl2pPr>
      <a:lvl3pPr marL="1087438" indent="-173038" algn="l" defTabSz="457200" rtl="0" eaLnBrk="1" fontAlgn="base" hangingPunct="1">
        <a:spcBef>
          <a:spcPct val="20000"/>
        </a:spcBef>
        <a:spcAft>
          <a:spcPts val="600"/>
        </a:spcAft>
        <a:buClr>
          <a:srgbClr val="C50017"/>
        </a:buClr>
        <a:buFont typeface="Arial" charset="0"/>
        <a:buChar char="•"/>
        <a:defRPr sz="1600">
          <a:solidFill>
            <a:srgbClr val="4D4D4D"/>
          </a:solidFill>
          <a:latin typeface="+mn-lt"/>
          <a:cs typeface="+mn-cs"/>
        </a:defRPr>
      </a:lvl3pPr>
      <a:lvl4pPr marL="1600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4pPr>
      <a:lvl5pPr marL="20574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5pPr>
      <a:lvl6pPr marL="25146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6pPr>
      <a:lvl7pPr marL="29718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7pPr>
      <a:lvl8pPr marL="34290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8pPr>
      <a:lvl9pPr marL="3886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800">
                <a:solidFill>
                  <a:srgbClr val="B2B2B2"/>
                </a:solidFill>
                <a:cs typeface="Arial" charset="0"/>
              </a:defRPr>
            </a:lvl1pPr>
          </a:lstStyle>
          <a:p>
            <a:pPr>
              <a:defRPr/>
            </a:pPr>
            <a:fld id="{D58B16B4-DC1A-4ACD-9422-6CCDF1C4C9CC}"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35" r:id="rId12"/>
  </p:sldLayoutIdLst>
  <p:hf hdr="0" ftr="0" dt="0"/>
  <p:txStyles>
    <p:titleStyle>
      <a:lvl1pPr algn="ctr" rtl="0" eaLnBrk="1" fontAlgn="base" hangingPunct="1">
        <a:spcBef>
          <a:spcPct val="0"/>
        </a:spcBef>
        <a:spcAft>
          <a:spcPct val="0"/>
        </a:spcAft>
        <a:defRPr sz="4400">
          <a:solidFill>
            <a:srgbClr val="C8223A"/>
          </a:solidFill>
          <a:latin typeface="+mj-lt"/>
          <a:ea typeface="+mj-ea"/>
          <a:cs typeface="+mj-cs"/>
        </a:defRPr>
      </a:lvl1pPr>
      <a:lvl2pPr algn="ctr" rtl="0" eaLnBrk="1" fontAlgn="base" hangingPunct="1">
        <a:spcBef>
          <a:spcPct val="0"/>
        </a:spcBef>
        <a:spcAft>
          <a:spcPct val="0"/>
        </a:spcAft>
        <a:defRPr sz="4400">
          <a:solidFill>
            <a:srgbClr val="C8223A"/>
          </a:solidFill>
          <a:latin typeface="Arial" charset="0"/>
        </a:defRPr>
      </a:lvl2pPr>
      <a:lvl3pPr algn="ctr" rtl="0" eaLnBrk="1" fontAlgn="base" hangingPunct="1">
        <a:spcBef>
          <a:spcPct val="0"/>
        </a:spcBef>
        <a:spcAft>
          <a:spcPct val="0"/>
        </a:spcAft>
        <a:defRPr sz="4400">
          <a:solidFill>
            <a:srgbClr val="C8223A"/>
          </a:solidFill>
          <a:latin typeface="Arial" charset="0"/>
        </a:defRPr>
      </a:lvl3pPr>
      <a:lvl4pPr algn="ctr" rtl="0" eaLnBrk="1" fontAlgn="base" hangingPunct="1">
        <a:spcBef>
          <a:spcPct val="0"/>
        </a:spcBef>
        <a:spcAft>
          <a:spcPct val="0"/>
        </a:spcAft>
        <a:defRPr sz="4400">
          <a:solidFill>
            <a:srgbClr val="C8223A"/>
          </a:solidFill>
          <a:latin typeface="Arial" charset="0"/>
        </a:defRPr>
      </a:lvl4pPr>
      <a:lvl5pPr algn="ctr" rtl="0" eaLnBrk="1" fontAlgn="base" hangingPunct="1">
        <a:spcBef>
          <a:spcPct val="0"/>
        </a:spcBef>
        <a:spcAft>
          <a:spcPct val="0"/>
        </a:spcAft>
        <a:defRPr sz="4400">
          <a:solidFill>
            <a:srgbClr val="C8223A"/>
          </a:solidFill>
          <a:latin typeface="Arial" charset="0"/>
        </a:defRPr>
      </a:lvl5pPr>
      <a:lvl6pPr marL="457200" algn="ctr" rtl="0" eaLnBrk="1" fontAlgn="base" hangingPunct="1">
        <a:spcBef>
          <a:spcPct val="0"/>
        </a:spcBef>
        <a:spcAft>
          <a:spcPct val="0"/>
        </a:spcAft>
        <a:defRPr sz="4400">
          <a:solidFill>
            <a:srgbClr val="C8223A"/>
          </a:solidFill>
          <a:latin typeface="Arial" charset="0"/>
        </a:defRPr>
      </a:lvl6pPr>
      <a:lvl7pPr marL="914400" algn="ctr" rtl="0" eaLnBrk="1" fontAlgn="base" hangingPunct="1">
        <a:spcBef>
          <a:spcPct val="0"/>
        </a:spcBef>
        <a:spcAft>
          <a:spcPct val="0"/>
        </a:spcAft>
        <a:defRPr sz="4400">
          <a:solidFill>
            <a:srgbClr val="C8223A"/>
          </a:solidFill>
          <a:latin typeface="Arial" charset="0"/>
        </a:defRPr>
      </a:lvl7pPr>
      <a:lvl8pPr marL="1371600" algn="ctr" rtl="0" eaLnBrk="1" fontAlgn="base" hangingPunct="1">
        <a:spcBef>
          <a:spcPct val="0"/>
        </a:spcBef>
        <a:spcAft>
          <a:spcPct val="0"/>
        </a:spcAft>
        <a:defRPr sz="4400">
          <a:solidFill>
            <a:srgbClr val="C8223A"/>
          </a:solidFill>
          <a:latin typeface="Arial" charset="0"/>
        </a:defRPr>
      </a:lvl8pPr>
      <a:lvl9pPr marL="1828800" algn="ctr" rtl="0" eaLnBrk="1" fontAlgn="base" hangingPunct="1">
        <a:spcBef>
          <a:spcPct val="0"/>
        </a:spcBef>
        <a:spcAft>
          <a:spcPct val="0"/>
        </a:spcAft>
        <a:defRPr sz="4400">
          <a:solidFill>
            <a:srgbClr val="C8223A"/>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6146" name="Picture 2" descr="darkergradient"/>
          <p:cNvPicPr>
            <a:picLocks noChangeAspect="1" noChangeArrowheads="1"/>
          </p:cNvPicPr>
          <p:nvPr/>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6147" name="Rectangle 3"/>
          <p:cNvSpPr>
            <a:spLocks noGrp="1" noChangeArrowheads="1"/>
          </p:cNvSpPr>
          <p:nvPr>
            <p:ph type="title"/>
          </p:nvPr>
        </p:nvSpPr>
        <p:spPr bwMode="auto">
          <a:xfrm>
            <a:off x="457200" y="30480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Thank you.</a:t>
            </a:r>
          </a:p>
        </p:txBody>
      </p:sp>
    </p:spTree>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hf hdr="0" ftr="0" dt="0"/>
  <p:txStyles>
    <p:titleStyle>
      <a:lvl1pPr algn="ctr" rtl="0" eaLnBrk="1" fontAlgn="base" hangingPunct="1">
        <a:spcBef>
          <a:spcPct val="0"/>
        </a:spcBef>
        <a:spcAft>
          <a:spcPct val="0"/>
        </a:spcAft>
        <a:defRPr sz="3600">
          <a:solidFill>
            <a:schemeClr val="bg1"/>
          </a:solidFill>
          <a:latin typeface="+mj-lt"/>
          <a:ea typeface="+mj-ea"/>
          <a:cs typeface="+mj-cs"/>
        </a:defRPr>
      </a:lvl1pPr>
      <a:lvl2pPr algn="ctr" rtl="0" eaLnBrk="1" fontAlgn="base" hangingPunct="1">
        <a:spcBef>
          <a:spcPct val="0"/>
        </a:spcBef>
        <a:spcAft>
          <a:spcPct val="0"/>
        </a:spcAft>
        <a:defRPr sz="3600">
          <a:solidFill>
            <a:schemeClr val="bg1"/>
          </a:solidFill>
          <a:latin typeface="Arial" charset="0"/>
        </a:defRPr>
      </a:lvl2pPr>
      <a:lvl3pPr algn="ctr" rtl="0" eaLnBrk="1" fontAlgn="base" hangingPunct="1">
        <a:spcBef>
          <a:spcPct val="0"/>
        </a:spcBef>
        <a:spcAft>
          <a:spcPct val="0"/>
        </a:spcAft>
        <a:defRPr sz="3600">
          <a:solidFill>
            <a:schemeClr val="bg1"/>
          </a:solidFill>
          <a:latin typeface="Arial" charset="0"/>
        </a:defRPr>
      </a:lvl3pPr>
      <a:lvl4pPr algn="ctr" rtl="0" eaLnBrk="1" fontAlgn="base" hangingPunct="1">
        <a:spcBef>
          <a:spcPct val="0"/>
        </a:spcBef>
        <a:spcAft>
          <a:spcPct val="0"/>
        </a:spcAft>
        <a:defRPr sz="3600">
          <a:solidFill>
            <a:schemeClr val="bg1"/>
          </a:solidFill>
          <a:latin typeface="Arial" charset="0"/>
        </a:defRPr>
      </a:lvl4pPr>
      <a:lvl5pPr algn="ctr" rtl="0" eaLnBrk="1" fontAlgn="base" hangingPunct="1">
        <a:spcBef>
          <a:spcPct val="0"/>
        </a:spcBef>
        <a:spcAft>
          <a:spcPct val="0"/>
        </a:spcAft>
        <a:defRPr sz="3600">
          <a:solidFill>
            <a:schemeClr val="bg1"/>
          </a:solidFill>
          <a:latin typeface="Arial" charset="0"/>
        </a:defRPr>
      </a:lvl5pPr>
      <a:lvl6pPr marL="457200" algn="ctr" rtl="0" eaLnBrk="1" fontAlgn="base" hangingPunct="1">
        <a:spcBef>
          <a:spcPct val="0"/>
        </a:spcBef>
        <a:spcAft>
          <a:spcPct val="0"/>
        </a:spcAft>
        <a:defRPr sz="3600">
          <a:solidFill>
            <a:schemeClr val="bg1"/>
          </a:solidFill>
          <a:latin typeface="Arial" charset="0"/>
        </a:defRPr>
      </a:lvl6pPr>
      <a:lvl7pPr marL="914400" algn="ctr" rtl="0" eaLnBrk="1" fontAlgn="base" hangingPunct="1">
        <a:spcBef>
          <a:spcPct val="0"/>
        </a:spcBef>
        <a:spcAft>
          <a:spcPct val="0"/>
        </a:spcAft>
        <a:defRPr sz="3600">
          <a:solidFill>
            <a:schemeClr val="bg1"/>
          </a:solidFill>
          <a:latin typeface="Arial" charset="0"/>
        </a:defRPr>
      </a:lvl7pPr>
      <a:lvl8pPr marL="1371600" algn="ctr" rtl="0" eaLnBrk="1" fontAlgn="base" hangingPunct="1">
        <a:spcBef>
          <a:spcPct val="0"/>
        </a:spcBef>
        <a:spcAft>
          <a:spcPct val="0"/>
        </a:spcAft>
        <a:defRPr sz="3600">
          <a:solidFill>
            <a:schemeClr val="bg1"/>
          </a:solidFill>
          <a:latin typeface="Arial" charset="0"/>
        </a:defRPr>
      </a:lvl8pPr>
      <a:lvl9pPr marL="1828800" algn="ctr" rtl="0" eaLnBrk="1" fontAlgn="base" hangingPunct="1">
        <a:spcBef>
          <a:spcPct val="0"/>
        </a:spcBef>
        <a:spcAft>
          <a:spcPct val="0"/>
        </a:spcAft>
        <a:defRPr sz="3600">
          <a:solidFill>
            <a:schemeClr val="bg1"/>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p>
        </p:txBody>
      </p:sp>
      <p:sp>
        <p:nvSpPr>
          <p:cNvPr id="4" name="Slide Number Placeholder 3"/>
          <p:cNvSpPr>
            <a:spLocks noGrp="1"/>
          </p:cNvSpPr>
          <p:nvPr>
            <p:ph type="sldNum" sz="quarter" idx="10"/>
          </p:nvPr>
        </p:nvSpPr>
        <p:spPr/>
        <p:txBody>
          <a:bodyPr/>
          <a:lstStyle/>
          <a:p>
            <a:fld id="{88CC7191-16DC-43F3-A258-11E9D513384A}" type="slidenum">
              <a:rPr lang="en-US" smtClean="0"/>
              <a:pPr/>
              <a:t>1</a:t>
            </a:fld>
            <a:endParaRPr lang="en-US" dirty="0"/>
          </a:p>
        </p:txBody>
      </p:sp>
      <p:sp>
        <p:nvSpPr>
          <p:cNvPr id="3" name="Content Placeholder 2"/>
          <p:cNvSpPr>
            <a:spLocks noGrp="1"/>
          </p:cNvSpPr>
          <p:nvPr>
            <p:ph idx="1"/>
          </p:nvPr>
        </p:nvSpPr>
        <p:spPr>
          <a:xfrm>
            <a:off x="228600" y="457200"/>
            <a:ext cx="8763000" cy="5562600"/>
          </a:xfrm>
        </p:spPr>
        <p:txBody>
          <a:bodyPr/>
          <a:lstStyle/>
          <a:p>
            <a:pPr marL="0" indent="0">
              <a:buNone/>
            </a:pPr>
            <a:endParaRPr lang="en-US" sz="1600" dirty="0" smtClean="0">
              <a:solidFill>
                <a:schemeClr val="tx1"/>
              </a:solidFill>
            </a:endParaRPr>
          </a:p>
          <a:p>
            <a:pPr marL="0" indent="0">
              <a:buNone/>
            </a:pPr>
            <a:r>
              <a:rPr lang="en-US" sz="1600" b="1" dirty="0" smtClean="0">
                <a:solidFill>
                  <a:schemeClr val="tx1"/>
                </a:solidFill>
              </a:rPr>
              <a:t>January Monthly Release – Go Live Date 1/20/17</a:t>
            </a:r>
          </a:p>
          <a:p>
            <a:pPr lvl="1">
              <a:buFont typeface="Arial" panose="020B0604020202020204" pitchFamily="34" charset="0"/>
              <a:buChar char="•"/>
            </a:pPr>
            <a:r>
              <a:rPr lang="en-US" sz="1400" dirty="0">
                <a:solidFill>
                  <a:schemeClr val="tx1"/>
                </a:solidFill>
              </a:rPr>
              <a:t>2016 Oracle 1099 Tax Reporting </a:t>
            </a:r>
            <a:r>
              <a:rPr lang="en-US" sz="1400" dirty="0" smtClean="0">
                <a:solidFill>
                  <a:schemeClr val="tx1"/>
                </a:solidFill>
              </a:rPr>
              <a:t>patching</a:t>
            </a:r>
          </a:p>
          <a:p>
            <a:pPr lvl="1">
              <a:buFont typeface="Arial" panose="020B0604020202020204" pitchFamily="34" charset="0"/>
              <a:buChar char="•"/>
            </a:pPr>
            <a:r>
              <a:rPr lang="en-US" sz="1400" dirty="0">
                <a:solidFill>
                  <a:schemeClr val="tx1"/>
                </a:solidFill>
              </a:rPr>
              <a:t>2016 Glacier Extract </a:t>
            </a:r>
            <a:r>
              <a:rPr lang="en-US" sz="1400" dirty="0" smtClean="0">
                <a:solidFill>
                  <a:schemeClr val="tx1"/>
                </a:solidFill>
              </a:rPr>
              <a:t>updates for 1042s foreign Vendor Tax Reporting</a:t>
            </a:r>
          </a:p>
          <a:p>
            <a:pPr lvl="1">
              <a:buFont typeface="Arial" panose="020B0604020202020204" pitchFamily="34" charset="0"/>
              <a:buChar char="•"/>
            </a:pPr>
            <a:r>
              <a:rPr lang="en-US" sz="1400" dirty="0">
                <a:solidFill>
                  <a:schemeClr val="tx1"/>
                </a:solidFill>
              </a:rPr>
              <a:t>2017 Tax Compliance request for 1042s Vendors </a:t>
            </a:r>
            <a:r>
              <a:rPr lang="en-US" sz="1400" dirty="0" smtClean="0">
                <a:solidFill>
                  <a:schemeClr val="tx1"/>
                </a:solidFill>
              </a:rPr>
              <a:t>enhancements</a:t>
            </a:r>
          </a:p>
          <a:p>
            <a:pPr lvl="1">
              <a:buFont typeface="Arial" panose="020B0604020202020204" pitchFamily="34" charset="0"/>
              <a:buChar char="•"/>
            </a:pPr>
            <a:endParaRPr lang="en-US" sz="1400" dirty="0" smtClean="0">
              <a:solidFill>
                <a:schemeClr val="tx1"/>
              </a:solidFill>
            </a:endParaRPr>
          </a:p>
          <a:p>
            <a:pPr marL="0" indent="0">
              <a:buNone/>
            </a:pPr>
            <a:r>
              <a:rPr lang="en-US" sz="1600" b="1" dirty="0">
                <a:solidFill>
                  <a:schemeClr val="tx1"/>
                </a:solidFill>
              </a:rPr>
              <a:t>February Monthly Release – Go Live Date 3/1/17</a:t>
            </a:r>
          </a:p>
          <a:p>
            <a:pPr lvl="1">
              <a:buFont typeface="Arial" panose="020B0604020202020204" pitchFamily="34" charset="0"/>
              <a:buChar char="•"/>
            </a:pPr>
            <a:r>
              <a:rPr lang="en-US" sz="1400" dirty="0">
                <a:solidFill>
                  <a:schemeClr val="tx1"/>
                </a:solidFill>
              </a:rPr>
              <a:t>When Budgets are loaded into the Oracle GL, the Amounts show in rounded dollar values. This enhancement will remove the rounding and show the values in a Currency display with dollars and cents. This will allow these values to display on Reports with dollars and cents. This was done at the request of the Financial Planning group.</a:t>
            </a:r>
          </a:p>
          <a:p>
            <a:pPr lvl="1">
              <a:buFont typeface="Arial" panose="020B0604020202020204" pitchFamily="34" charset="0"/>
              <a:buChar char="•"/>
            </a:pPr>
            <a:r>
              <a:rPr lang="en-US" sz="1400" dirty="0">
                <a:solidFill>
                  <a:schemeClr val="tx1"/>
                </a:solidFill>
              </a:rPr>
              <a:t>Enhancements to the OSP Equipment Report which will exclude CIP child assets from the report. This was done at the request of the Office of Sponsored Programs from a PWC Audit finding.</a:t>
            </a:r>
          </a:p>
          <a:p>
            <a:pPr lvl="1">
              <a:buFont typeface="Arial" panose="020B0604020202020204" pitchFamily="34" charset="0"/>
              <a:buChar char="•"/>
            </a:pPr>
            <a:r>
              <a:rPr lang="en-US" sz="1400" dirty="0">
                <a:solidFill>
                  <a:schemeClr val="tx1"/>
                </a:solidFill>
              </a:rPr>
              <a:t>Updates to the Fixed Assets Retirement Report that were done at the request of the Office of Sponsored Programs from a PWC Audit finding. Highlights of these enhancements include capturing the Major and Minor Category information, capturing the date when the retirement is entered by users, and displaying the Federal Participation percentage.</a:t>
            </a:r>
          </a:p>
          <a:p>
            <a:pPr lvl="1">
              <a:buFont typeface="Arial" panose="020B0604020202020204" pitchFamily="34" charset="0"/>
              <a:buChar char="•"/>
            </a:pPr>
            <a:r>
              <a:rPr lang="en-US" sz="1400" dirty="0">
                <a:solidFill>
                  <a:schemeClr val="tx1"/>
                </a:solidFill>
              </a:rPr>
              <a:t>Enabling email notifications for </a:t>
            </a:r>
            <a:r>
              <a:rPr lang="en-US" sz="1400" dirty="0" err="1">
                <a:solidFill>
                  <a:schemeClr val="tx1"/>
                </a:solidFill>
              </a:rPr>
              <a:t>iProcurement</a:t>
            </a:r>
            <a:r>
              <a:rPr lang="en-US" sz="1400" dirty="0">
                <a:solidFill>
                  <a:schemeClr val="tx1"/>
                </a:solidFill>
              </a:rPr>
              <a:t> purchase requisition change requests.</a:t>
            </a: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4379345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2</a:t>
            </a:fld>
            <a:endParaRPr lang="en-US" dirty="0"/>
          </a:p>
        </p:txBody>
      </p:sp>
      <p:sp>
        <p:nvSpPr>
          <p:cNvPr id="3" name="Content Placeholder 2"/>
          <p:cNvSpPr>
            <a:spLocks noGrp="1"/>
          </p:cNvSpPr>
          <p:nvPr>
            <p:ph idx="1"/>
          </p:nvPr>
        </p:nvSpPr>
        <p:spPr>
          <a:xfrm>
            <a:off x="228600" y="457200"/>
            <a:ext cx="8763000" cy="5562600"/>
          </a:xfrm>
        </p:spPr>
        <p:txBody>
          <a:bodyPr/>
          <a:lstStyle/>
          <a:p>
            <a:pPr marL="457200" lvl="1" indent="0">
              <a:buNone/>
            </a:pPr>
            <a:endParaRPr lang="en-US" sz="1400" dirty="0">
              <a:solidFill>
                <a:schemeClr val="tx1"/>
              </a:solidFill>
            </a:endParaRPr>
          </a:p>
          <a:p>
            <a:pPr marL="0" indent="0">
              <a:buNone/>
            </a:pPr>
            <a:r>
              <a:rPr lang="en-US" sz="1600" b="1" dirty="0" smtClean="0">
                <a:solidFill>
                  <a:schemeClr val="tx1"/>
                </a:solidFill>
              </a:rPr>
              <a:t>March Monthly Release – Go Live Date 3/29/17</a:t>
            </a:r>
          </a:p>
          <a:p>
            <a:pPr lvl="1">
              <a:buFont typeface="Arial" panose="020B0604020202020204" pitchFamily="34" charset="0"/>
              <a:buChar char="•"/>
            </a:pPr>
            <a:r>
              <a:rPr lang="en-US" sz="1400" dirty="0" smtClean="0">
                <a:solidFill>
                  <a:schemeClr val="tx1"/>
                </a:solidFill>
              </a:rPr>
              <a:t>Creation of a new Fixed Assets Additions Report called </a:t>
            </a:r>
            <a:r>
              <a:rPr lang="en-US" sz="1400" dirty="0"/>
              <a:t>HUFA ASSET ADDITIONS REPORT</a:t>
            </a:r>
            <a:r>
              <a:rPr lang="en-US" sz="1400" dirty="0" smtClean="0">
                <a:solidFill>
                  <a:schemeClr val="tx1"/>
                </a:solidFill>
              </a:rPr>
              <a:t>. This </a:t>
            </a:r>
            <a:r>
              <a:rPr lang="en-US" sz="1400" dirty="0">
                <a:solidFill>
                  <a:schemeClr val="tx1"/>
                </a:solidFill>
              </a:rPr>
              <a:t>was requested by </a:t>
            </a:r>
            <a:r>
              <a:rPr lang="en-US" sz="1400" dirty="0" smtClean="0">
                <a:solidFill>
                  <a:schemeClr val="tx1"/>
                </a:solidFill>
              </a:rPr>
              <a:t>the </a:t>
            </a:r>
            <a:r>
              <a:rPr lang="en-US" sz="1400" dirty="0">
                <a:solidFill>
                  <a:schemeClr val="tx1"/>
                </a:solidFill>
              </a:rPr>
              <a:t>Office of Sponsored Programs from a PWC Audit finding. </a:t>
            </a:r>
            <a:r>
              <a:rPr lang="en-US" sz="1400" dirty="0" smtClean="0">
                <a:solidFill>
                  <a:schemeClr val="tx1"/>
                </a:solidFill>
              </a:rPr>
              <a:t>This </a:t>
            </a:r>
            <a:r>
              <a:rPr lang="en-US" sz="1400" dirty="0">
                <a:solidFill>
                  <a:schemeClr val="tx1"/>
                </a:solidFill>
              </a:rPr>
              <a:t>new report </a:t>
            </a:r>
            <a:r>
              <a:rPr lang="en-US" sz="1400" dirty="0" smtClean="0">
                <a:solidFill>
                  <a:schemeClr val="tx1"/>
                </a:solidFill>
              </a:rPr>
              <a:t>will allow the </a:t>
            </a:r>
            <a:r>
              <a:rPr lang="en-US" sz="1400" dirty="0">
                <a:solidFill>
                  <a:schemeClr val="tx1"/>
                </a:solidFill>
              </a:rPr>
              <a:t>review </a:t>
            </a:r>
            <a:r>
              <a:rPr lang="en-US" sz="1400" dirty="0" smtClean="0">
                <a:solidFill>
                  <a:schemeClr val="tx1"/>
                </a:solidFill>
              </a:rPr>
              <a:t>of </a:t>
            </a:r>
            <a:r>
              <a:rPr lang="en-US" sz="1400" dirty="0">
                <a:solidFill>
                  <a:schemeClr val="tx1"/>
                </a:solidFill>
              </a:rPr>
              <a:t>additions to capitalized and expensed assets during a specified accounting period range</a:t>
            </a:r>
            <a:r>
              <a:rPr lang="en-US" sz="1400" dirty="0" smtClean="0">
                <a:solidFill>
                  <a:schemeClr val="tx1"/>
                </a:solidFill>
              </a:rPr>
              <a:t>. </a:t>
            </a:r>
          </a:p>
          <a:p>
            <a:pPr lvl="1">
              <a:buFont typeface="Arial" panose="020B0604020202020204" pitchFamily="34" charset="0"/>
              <a:buChar char="•"/>
            </a:pPr>
            <a:endParaRPr lang="en-US" sz="1400" dirty="0">
              <a:solidFill>
                <a:schemeClr val="tx1"/>
              </a:solidFill>
            </a:endParaRPr>
          </a:p>
          <a:p>
            <a:pPr marL="0" indent="0">
              <a:buNone/>
            </a:pPr>
            <a:r>
              <a:rPr lang="en-US" sz="1600" b="1" dirty="0" smtClean="0">
                <a:solidFill>
                  <a:schemeClr val="tx1"/>
                </a:solidFill>
              </a:rPr>
              <a:t>FINDINI 4.0.11 Stabilization Release </a:t>
            </a:r>
            <a:r>
              <a:rPr lang="en-US" sz="1600" b="1" dirty="0">
                <a:solidFill>
                  <a:schemeClr val="tx1"/>
                </a:solidFill>
              </a:rPr>
              <a:t>- Go Live Date </a:t>
            </a:r>
            <a:r>
              <a:rPr lang="en-US" sz="1600" b="1" dirty="0" smtClean="0">
                <a:solidFill>
                  <a:schemeClr val="tx1"/>
                </a:solidFill>
              </a:rPr>
              <a:t>6/2/17</a:t>
            </a:r>
          </a:p>
          <a:p>
            <a:pPr lvl="1">
              <a:buFont typeface="Arial" panose="020B0604020202020204" pitchFamily="34" charset="0"/>
              <a:buChar char="•"/>
            </a:pPr>
            <a:r>
              <a:rPr lang="en-US" sz="1400" dirty="0" smtClean="0">
                <a:solidFill>
                  <a:schemeClr val="tx1"/>
                </a:solidFill>
              </a:rPr>
              <a:t>Repair issues found using APEX forms with IE Browser use</a:t>
            </a:r>
          </a:p>
          <a:p>
            <a:pPr lvl="1">
              <a:buFont typeface="Arial" panose="020B0604020202020204" pitchFamily="34" charset="0"/>
              <a:buChar char="•"/>
            </a:pPr>
            <a:r>
              <a:rPr lang="en-US" sz="1400" dirty="0" smtClean="0">
                <a:solidFill>
                  <a:schemeClr val="tx1"/>
                </a:solidFill>
              </a:rPr>
              <a:t>Repair COA </a:t>
            </a:r>
            <a:r>
              <a:rPr lang="en-US" sz="1400" dirty="0">
                <a:solidFill>
                  <a:schemeClr val="tx1"/>
                </a:solidFill>
              </a:rPr>
              <a:t>validator </a:t>
            </a:r>
            <a:r>
              <a:rPr lang="en-US" sz="1400" dirty="0" smtClean="0">
                <a:solidFill>
                  <a:schemeClr val="tx1"/>
                </a:solidFill>
              </a:rPr>
              <a:t>calls on a few utilities used by local school systems</a:t>
            </a:r>
          </a:p>
          <a:p>
            <a:pPr lvl="1">
              <a:buFont typeface="Arial" panose="020B0604020202020204" pitchFamily="34" charset="0"/>
              <a:buChar char="•"/>
            </a:pPr>
            <a:r>
              <a:rPr lang="en-US" sz="1400" dirty="0" smtClean="0">
                <a:solidFill>
                  <a:schemeClr val="tx1"/>
                </a:solidFill>
              </a:rPr>
              <a:t>Repair FedEx </a:t>
            </a:r>
            <a:r>
              <a:rPr lang="en-US" sz="1400" dirty="0">
                <a:solidFill>
                  <a:schemeClr val="tx1"/>
                </a:solidFill>
              </a:rPr>
              <a:t>invoice import </a:t>
            </a:r>
            <a:r>
              <a:rPr lang="en-US" sz="1400" dirty="0" smtClean="0">
                <a:solidFill>
                  <a:schemeClr val="tx1"/>
                </a:solidFill>
              </a:rPr>
              <a:t>email subject line stating ‘TEST </a:t>
            </a:r>
            <a:r>
              <a:rPr lang="en-US" sz="1400" dirty="0">
                <a:solidFill>
                  <a:schemeClr val="tx1"/>
                </a:solidFill>
              </a:rPr>
              <a:t>SYSTEM' </a:t>
            </a:r>
            <a:endParaRPr lang="en-US" sz="1400" dirty="0" smtClean="0">
              <a:solidFill>
                <a:schemeClr val="tx1"/>
              </a:solidFill>
            </a:endParaRPr>
          </a:p>
          <a:p>
            <a:pPr lvl="1">
              <a:buFont typeface="Arial" panose="020B0604020202020204" pitchFamily="34" charset="0"/>
              <a:buChar char="•"/>
            </a:pPr>
            <a:r>
              <a:rPr lang="en-US" sz="1400" dirty="0" smtClean="0">
                <a:solidFill>
                  <a:schemeClr val="tx1"/>
                </a:solidFill>
              </a:rPr>
              <a:t>Repair Concur extract GPG encryption</a:t>
            </a:r>
          </a:p>
          <a:p>
            <a:pPr lvl="1">
              <a:buFont typeface="Arial" panose="020B0604020202020204" pitchFamily="34" charset="0"/>
              <a:buChar char="•"/>
            </a:pPr>
            <a:r>
              <a:rPr lang="en-US" sz="1400" dirty="0" smtClean="0">
                <a:solidFill>
                  <a:schemeClr val="tx1"/>
                </a:solidFill>
              </a:rPr>
              <a:t>Repair typo on PCARD form to state Main </a:t>
            </a:r>
            <a:r>
              <a:rPr lang="en-US" sz="1400" dirty="0">
                <a:solidFill>
                  <a:schemeClr val="tx1"/>
                </a:solidFill>
              </a:rPr>
              <a:t>and not </a:t>
            </a:r>
            <a:r>
              <a:rPr lang="en-US" sz="1400" dirty="0" smtClean="0">
                <a:solidFill>
                  <a:schemeClr val="tx1"/>
                </a:solidFill>
              </a:rPr>
              <a:t>Maine</a:t>
            </a:r>
          </a:p>
          <a:p>
            <a:pPr lvl="1">
              <a:buFont typeface="Arial" panose="020B0604020202020204" pitchFamily="34" charset="0"/>
              <a:buChar char="•"/>
            </a:pPr>
            <a:r>
              <a:rPr lang="en-US" sz="1400" dirty="0" smtClean="0">
                <a:solidFill>
                  <a:schemeClr val="tx1"/>
                </a:solidFill>
              </a:rPr>
              <a:t>Repair BCD emails so they reference the appropriate email recipient</a:t>
            </a:r>
          </a:p>
          <a:p>
            <a:pPr lvl="1">
              <a:buFont typeface="Arial" panose="020B0604020202020204" pitchFamily="34" charset="0"/>
              <a:buChar char="•"/>
            </a:pPr>
            <a:r>
              <a:rPr lang="en-US" sz="1400" dirty="0" smtClean="0">
                <a:solidFill>
                  <a:schemeClr val="tx1"/>
                </a:solidFill>
              </a:rPr>
              <a:t>Repair HCOM so the PDF’s can be viewed</a:t>
            </a:r>
          </a:p>
          <a:p>
            <a:pPr lvl="1">
              <a:buFont typeface="Arial" panose="020B0604020202020204" pitchFamily="34" charset="0"/>
              <a:buChar char="•"/>
            </a:pPr>
            <a:r>
              <a:rPr lang="en-US" sz="1400" dirty="0" smtClean="0">
                <a:solidFill>
                  <a:schemeClr val="tx1"/>
                </a:solidFill>
              </a:rPr>
              <a:t>Update the Gateway </a:t>
            </a:r>
            <a:r>
              <a:rPr lang="en-US" sz="1400" dirty="0">
                <a:solidFill>
                  <a:schemeClr val="tx1"/>
                </a:solidFill>
              </a:rPr>
              <a:t>page </a:t>
            </a:r>
            <a:r>
              <a:rPr lang="en-US" sz="1400" dirty="0" smtClean="0">
                <a:solidFill>
                  <a:schemeClr val="tx1"/>
                </a:solidFill>
              </a:rPr>
              <a:t>to state Harvard Key and not PIN</a:t>
            </a:r>
          </a:p>
          <a:p>
            <a:pPr lvl="1">
              <a:buFont typeface="Arial" panose="020B0604020202020204" pitchFamily="34" charset="0"/>
              <a:buChar char="•"/>
            </a:pPr>
            <a:r>
              <a:rPr lang="en-US" sz="1400" dirty="0" smtClean="0">
                <a:solidFill>
                  <a:schemeClr val="tx1"/>
                </a:solidFill>
              </a:rPr>
              <a:t>Update the Feeder </a:t>
            </a:r>
            <a:r>
              <a:rPr lang="en-US" sz="1400" dirty="0">
                <a:solidFill>
                  <a:schemeClr val="tx1"/>
                </a:solidFill>
              </a:rPr>
              <a:t>File </a:t>
            </a:r>
            <a:r>
              <a:rPr lang="en-US" sz="1400" dirty="0" smtClean="0">
                <a:solidFill>
                  <a:schemeClr val="tx1"/>
                </a:solidFill>
              </a:rPr>
              <a:t>sync process so feeders can continue to load in the CLOUD</a:t>
            </a: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marL="0" indent="0">
              <a:buNone/>
            </a:pPr>
            <a:endParaRPr lang="en-US" sz="1600" dirty="0" smtClean="0">
              <a:solidFill>
                <a:schemeClr val="tx1"/>
              </a:solidFill>
            </a:endParaRPr>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9173977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3</a:t>
            </a:fld>
            <a:endParaRPr lang="en-US" dirty="0"/>
          </a:p>
        </p:txBody>
      </p:sp>
      <p:sp>
        <p:nvSpPr>
          <p:cNvPr id="3" name="Content Placeholder 2"/>
          <p:cNvSpPr>
            <a:spLocks noGrp="1"/>
          </p:cNvSpPr>
          <p:nvPr>
            <p:ph idx="1"/>
          </p:nvPr>
        </p:nvSpPr>
        <p:spPr>
          <a:xfrm>
            <a:off x="228600" y="457200"/>
            <a:ext cx="8763000" cy="5562600"/>
          </a:xfrm>
        </p:spPr>
        <p:txBody>
          <a:bodyPr/>
          <a:lstStyle/>
          <a:p>
            <a:pPr marL="457200" lvl="1" indent="0">
              <a:buNone/>
            </a:pPr>
            <a:endParaRPr lang="en-US" sz="1400" dirty="0">
              <a:solidFill>
                <a:schemeClr val="tx1"/>
              </a:solidFill>
            </a:endParaRPr>
          </a:p>
          <a:p>
            <a:pPr marL="0" indent="0">
              <a:buNone/>
            </a:pPr>
            <a:r>
              <a:rPr lang="en-US" sz="1600" b="1" dirty="0" smtClean="0">
                <a:solidFill>
                  <a:schemeClr val="tx1"/>
                </a:solidFill>
              </a:rPr>
              <a:t>FINDINI 4.0.11 Stabilization Release </a:t>
            </a:r>
            <a:r>
              <a:rPr lang="en-US" sz="1600" b="1" dirty="0">
                <a:solidFill>
                  <a:schemeClr val="tx1"/>
                </a:solidFill>
              </a:rPr>
              <a:t>- Go Live Date </a:t>
            </a:r>
            <a:r>
              <a:rPr lang="en-US" sz="1600" b="1" dirty="0" smtClean="0">
                <a:solidFill>
                  <a:schemeClr val="tx1"/>
                </a:solidFill>
              </a:rPr>
              <a:t>6/2/17 continued</a:t>
            </a:r>
          </a:p>
          <a:p>
            <a:pPr lvl="1">
              <a:buFont typeface="Arial" panose="020B0604020202020204" pitchFamily="34" charset="0"/>
              <a:buChar char="•"/>
            </a:pPr>
            <a:r>
              <a:rPr lang="en-US" sz="1400" dirty="0" smtClean="0">
                <a:solidFill>
                  <a:schemeClr val="tx1"/>
                </a:solidFill>
              </a:rPr>
              <a:t>Repair print buttons in APEX forms to work with IE browsers</a:t>
            </a:r>
          </a:p>
          <a:p>
            <a:pPr lvl="1">
              <a:buFont typeface="Arial" panose="020B0604020202020204" pitchFamily="34" charset="0"/>
              <a:buChar char="•"/>
            </a:pPr>
            <a:r>
              <a:rPr lang="en-US" sz="1400" dirty="0" smtClean="0">
                <a:solidFill>
                  <a:schemeClr val="tx1"/>
                </a:solidFill>
              </a:rPr>
              <a:t>Repair Federal Funding message popping up on Web Reimbursements</a:t>
            </a:r>
          </a:p>
          <a:p>
            <a:pPr lvl="1">
              <a:buFont typeface="Arial" panose="020B0604020202020204" pitchFamily="34" charset="0"/>
              <a:buChar char="•"/>
            </a:pPr>
            <a:r>
              <a:rPr lang="en-US" sz="1400" dirty="0" smtClean="0">
                <a:solidFill>
                  <a:schemeClr val="tx1"/>
                </a:solidFill>
              </a:rPr>
              <a:t>Repair entry of 20+ lines when entering Web Reimbursements</a:t>
            </a:r>
          </a:p>
          <a:p>
            <a:pPr lvl="1">
              <a:buFont typeface="Arial" panose="020B0604020202020204" pitchFamily="34" charset="0"/>
              <a:buChar char="•"/>
            </a:pPr>
            <a:r>
              <a:rPr lang="en-US" sz="1400" dirty="0" smtClean="0">
                <a:solidFill>
                  <a:schemeClr val="tx1"/>
                </a:solidFill>
              </a:rPr>
              <a:t>Repair + symbol throwing off spacing in Web Reimbursements</a:t>
            </a:r>
          </a:p>
          <a:p>
            <a:pPr lvl="1">
              <a:buFont typeface="Arial" panose="020B0604020202020204" pitchFamily="34" charset="0"/>
              <a:buChar char="•"/>
            </a:pPr>
            <a:r>
              <a:rPr lang="en-US" sz="1400" dirty="0" smtClean="0">
                <a:solidFill>
                  <a:schemeClr val="tx1"/>
                </a:solidFill>
              </a:rPr>
              <a:t>Repair accounting line and description issue within Web Reimbursements</a:t>
            </a:r>
          </a:p>
          <a:p>
            <a:pPr lvl="1">
              <a:buFont typeface="Arial" panose="020B0604020202020204" pitchFamily="34" charset="0"/>
              <a:buChar char="•"/>
            </a:pPr>
            <a:r>
              <a:rPr lang="en-US" sz="1400" dirty="0" smtClean="0">
                <a:solidFill>
                  <a:schemeClr val="tx1"/>
                </a:solidFill>
              </a:rPr>
              <a:t>Repair PCARD printing issues</a:t>
            </a:r>
          </a:p>
          <a:p>
            <a:pPr lvl="1">
              <a:buFont typeface="Arial" panose="020B0604020202020204" pitchFamily="34" charset="0"/>
              <a:buChar char="•"/>
            </a:pPr>
            <a:r>
              <a:rPr lang="en-US" sz="1400" dirty="0" smtClean="0">
                <a:solidFill>
                  <a:schemeClr val="tx1"/>
                </a:solidFill>
              </a:rPr>
              <a:t>Repair PCARD select all functions</a:t>
            </a:r>
          </a:p>
          <a:p>
            <a:pPr lvl="1">
              <a:buFont typeface="Arial" panose="020B0604020202020204" pitchFamily="34" charset="0"/>
              <a:buChar char="•"/>
            </a:pPr>
            <a:r>
              <a:rPr lang="en-US" sz="1400" dirty="0" smtClean="0">
                <a:solidFill>
                  <a:schemeClr val="tx1"/>
                </a:solidFill>
              </a:rPr>
              <a:t>Repair AP Invoice Import issue</a:t>
            </a:r>
          </a:p>
          <a:p>
            <a:pPr lvl="1">
              <a:buFont typeface="Arial" panose="020B0604020202020204" pitchFamily="34" charset="0"/>
              <a:buChar char="•"/>
            </a:pPr>
            <a:r>
              <a:rPr lang="en-US" sz="1400" dirty="0" smtClean="0">
                <a:solidFill>
                  <a:schemeClr val="tx1"/>
                </a:solidFill>
              </a:rPr>
              <a:t>Repair file handling for SIS GL feed, Ricoh Invoice feed, &amp; PeopleSoft Demographic feed</a:t>
            </a:r>
          </a:p>
          <a:p>
            <a:pPr lvl="1">
              <a:buFont typeface="Arial" panose="020B0604020202020204" pitchFamily="34" charset="0"/>
              <a:buChar char="•"/>
            </a:pPr>
            <a:r>
              <a:rPr lang="en-US" sz="1400" dirty="0" smtClean="0">
                <a:solidFill>
                  <a:schemeClr val="tx1"/>
                </a:solidFill>
              </a:rPr>
              <a:t>Repair BCD emails not being send to BCD when self approval is used</a:t>
            </a:r>
          </a:p>
          <a:p>
            <a:pPr lvl="1">
              <a:buFont typeface="Arial" panose="020B0604020202020204" pitchFamily="34" charset="0"/>
              <a:buChar char="•"/>
            </a:pPr>
            <a:r>
              <a:rPr lang="en-US" sz="1400" dirty="0" smtClean="0">
                <a:solidFill>
                  <a:schemeClr val="tx1"/>
                </a:solidFill>
              </a:rPr>
              <a:t>Repair HCOM approval issues when edit requisition function is invoked</a:t>
            </a:r>
          </a:p>
          <a:p>
            <a:pPr lvl="1">
              <a:buFont typeface="Arial" panose="020B0604020202020204" pitchFamily="34" charset="0"/>
              <a:buChar char="•"/>
            </a:pPr>
            <a:r>
              <a:rPr lang="en-US" sz="1400" dirty="0" smtClean="0">
                <a:solidFill>
                  <a:schemeClr val="tx1"/>
                </a:solidFill>
              </a:rPr>
              <a:t>Repair compliance advisory messages not rendering within Web Reimbursement</a:t>
            </a:r>
          </a:p>
          <a:p>
            <a:pPr lvl="1">
              <a:buFont typeface="Arial" panose="020B0604020202020204" pitchFamily="34" charset="0"/>
              <a:buChar char="•"/>
            </a:pPr>
            <a:r>
              <a:rPr lang="en-US" sz="1400" dirty="0" smtClean="0">
                <a:solidFill>
                  <a:schemeClr val="tx1"/>
                </a:solidFill>
              </a:rPr>
              <a:t>Repair </a:t>
            </a:r>
            <a:r>
              <a:rPr lang="en-US" sz="1400" dirty="0" err="1" smtClean="0">
                <a:solidFill>
                  <a:schemeClr val="tx1"/>
                </a:solidFill>
              </a:rPr>
              <a:t>CitiBank</a:t>
            </a:r>
            <a:r>
              <a:rPr lang="en-US" sz="1400" dirty="0" smtClean="0">
                <a:solidFill>
                  <a:schemeClr val="tx1"/>
                </a:solidFill>
              </a:rPr>
              <a:t> Combo issue within Web Reimbursement</a:t>
            </a:r>
          </a:p>
          <a:p>
            <a:pPr lvl="1">
              <a:buFont typeface="Arial" panose="020B0604020202020204" pitchFamily="34" charset="0"/>
              <a:buChar char="•"/>
            </a:pPr>
            <a:r>
              <a:rPr lang="en-US" sz="1400" dirty="0" smtClean="0">
                <a:solidFill>
                  <a:schemeClr val="tx1"/>
                </a:solidFill>
              </a:rPr>
              <a:t>Repair the 1042s report that is not showing the output in the body of the report</a:t>
            </a: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marL="0" indent="0">
              <a:buNone/>
            </a:pPr>
            <a:endParaRPr lang="en-US" sz="1600" dirty="0" smtClean="0">
              <a:solidFill>
                <a:schemeClr val="tx1"/>
              </a:solidFill>
            </a:endParaRPr>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3791030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4</a:t>
            </a:fld>
            <a:endParaRPr lang="en-US" dirty="0"/>
          </a:p>
        </p:txBody>
      </p:sp>
      <p:sp>
        <p:nvSpPr>
          <p:cNvPr id="3" name="Content Placeholder 2"/>
          <p:cNvSpPr>
            <a:spLocks noGrp="1"/>
          </p:cNvSpPr>
          <p:nvPr>
            <p:ph idx="1"/>
          </p:nvPr>
        </p:nvSpPr>
        <p:spPr>
          <a:xfrm>
            <a:off x="228600" y="457200"/>
            <a:ext cx="8763000" cy="5562600"/>
          </a:xfrm>
        </p:spPr>
        <p:txBody>
          <a:bodyPr/>
          <a:lstStyle/>
          <a:p>
            <a:pPr marL="457200" lvl="1" indent="0">
              <a:buNone/>
            </a:pPr>
            <a:endParaRPr lang="en-US" sz="1400" dirty="0">
              <a:solidFill>
                <a:schemeClr val="tx1"/>
              </a:solidFill>
            </a:endParaRPr>
          </a:p>
          <a:p>
            <a:pPr marL="0" indent="0">
              <a:buNone/>
            </a:pPr>
            <a:r>
              <a:rPr lang="en-US" sz="1600" b="1" dirty="0" smtClean="0">
                <a:solidFill>
                  <a:schemeClr val="tx1"/>
                </a:solidFill>
              </a:rPr>
              <a:t>FINDINI 4.0.11 Stabilization Release </a:t>
            </a:r>
            <a:r>
              <a:rPr lang="en-US" sz="1600" b="1" dirty="0">
                <a:solidFill>
                  <a:schemeClr val="tx1"/>
                </a:solidFill>
              </a:rPr>
              <a:t>- Go Live Date </a:t>
            </a:r>
            <a:r>
              <a:rPr lang="en-US" sz="1600" b="1" dirty="0" smtClean="0">
                <a:solidFill>
                  <a:schemeClr val="tx1"/>
                </a:solidFill>
              </a:rPr>
              <a:t>6/2/17 continued</a:t>
            </a:r>
          </a:p>
          <a:p>
            <a:pPr lvl="1">
              <a:buFont typeface="Arial" panose="020B0604020202020204" pitchFamily="34" charset="0"/>
              <a:buChar char="•"/>
            </a:pPr>
            <a:r>
              <a:rPr lang="en-US" sz="1400" dirty="0">
                <a:solidFill>
                  <a:schemeClr val="tx1"/>
                </a:solidFill>
              </a:rPr>
              <a:t>Repair missing vendor/vendor site on PO and acct lines missing at the </a:t>
            </a:r>
            <a:r>
              <a:rPr lang="en-US" sz="1400" dirty="0" err="1">
                <a:solidFill>
                  <a:schemeClr val="tx1"/>
                </a:solidFill>
              </a:rPr>
              <a:t>req</a:t>
            </a:r>
            <a:r>
              <a:rPr lang="en-US" sz="1400" dirty="0">
                <a:solidFill>
                  <a:schemeClr val="tx1"/>
                </a:solidFill>
              </a:rPr>
              <a:t> </a:t>
            </a:r>
            <a:r>
              <a:rPr lang="en-US" sz="1400" dirty="0" smtClean="0">
                <a:solidFill>
                  <a:schemeClr val="tx1"/>
                </a:solidFill>
              </a:rPr>
              <a:t>level within WR</a:t>
            </a:r>
          </a:p>
          <a:p>
            <a:pPr lvl="1">
              <a:buFont typeface="Arial" panose="020B0604020202020204" pitchFamily="34" charset="0"/>
              <a:buChar char="•"/>
            </a:pPr>
            <a:r>
              <a:rPr lang="en-US" sz="1400" dirty="0">
                <a:solidFill>
                  <a:schemeClr val="tx1"/>
                </a:solidFill>
              </a:rPr>
              <a:t>Repair WR Notification of Direct Deposit w/ no body text to </a:t>
            </a:r>
            <a:r>
              <a:rPr lang="en-US" sz="1400" dirty="0" smtClean="0">
                <a:solidFill>
                  <a:schemeClr val="tx1"/>
                </a:solidFill>
              </a:rPr>
              <a:t>the email messages</a:t>
            </a:r>
          </a:p>
          <a:p>
            <a:pPr lvl="1">
              <a:buFont typeface="Arial" panose="020B0604020202020204" pitchFamily="34" charset="0"/>
              <a:buChar char="•"/>
            </a:pPr>
            <a:r>
              <a:rPr lang="en-US" sz="1400" dirty="0">
                <a:solidFill>
                  <a:schemeClr val="tx1"/>
                </a:solidFill>
              </a:rPr>
              <a:t>Repair PCARD Group Name w/ + </a:t>
            </a:r>
            <a:r>
              <a:rPr lang="en-US" sz="1400" dirty="0" smtClean="0">
                <a:solidFill>
                  <a:schemeClr val="tx1"/>
                </a:solidFill>
              </a:rPr>
              <a:t>which is adding </a:t>
            </a:r>
            <a:r>
              <a:rPr lang="en-US" sz="1400" dirty="0">
                <a:solidFill>
                  <a:schemeClr val="tx1"/>
                </a:solidFill>
              </a:rPr>
              <a:t>a space which is causing </a:t>
            </a:r>
            <a:r>
              <a:rPr lang="en-US" sz="1400" dirty="0" smtClean="0">
                <a:solidFill>
                  <a:schemeClr val="tx1"/>
                </a:solidFill>
              </a:rPr>
              <a:t>errors</a:t>
            </a:r>
          </a:p>
          <a:p>
            <a:pPr lvl="1">
              <a:buFont typeface="Arial" panose="020B0604020202020204" pitchFamily="34" charset="0"/>
              <a:buChar char="•"/>
            </a:pPr>
            <a:r>
              <a:rPr lang="en-US" sz="1400" dirty="0">
                <a:solidFill>
                  <a:schemeClr val="tx1"/>
                </a:solidFill>
              </a:rPr>
              <a:t>Repair issue </a:t>
            </a:r>
            <a:r>
              <a:rPr lang="en-US" sz="1400" dirty="0" smtClean="0">
                <a:solidFill>
                  <a:schemeClr val="tx1"/>
                </a:solidFill>
              </a:rPr>
              <a:t>when </a:t>
            </a:r>
            <a:r>
              <a:rPr lang="en-US" sz="1400" dirty="0">
                <a:solidFill>
                  <a:schemeClr val="tx1"/>
                </a:solidFill>
              </a:rPr>
              <a:t>creating a web reimbursement and the supplier name is manually typed in with a comma it causes the error message to be cut </a:t>
            </a:r>
            <a:r>
              <a:rPr lang="en-US" sz="1400" dirty="0" smtClean="0">
                <a:solidFill>
                  <a:schemeClr val="tx1"/>
                </a:solidFill>
              </a:rPr>
              <a:t>off</a:t>
            </a:r>
          </a:p>
          <a:p>
            <a:pPr marL="0" indent="0">
              <a:buNone/>
            </a:pPr>
            <a:r>
              <a:rPr lang="en-US" sz="1600" b="1" dirty="0" smtClean="0">
                <a:solidFill>
                  <a:schemeClr val="tx1"/>
                </a:solidFill>
              </a:rPr>
              <a:t>August Monthly </a:t>
            </a:r>
            <a:r>
              <a:rPr lang="en-US" sz="1600" b="1" dirty="0">
                <a:solidFill>
                  <a:schemeClr val="tx1"/>
                </a:solidFill>
              </a:rPr>
              <a:t>Release – Go Live Date </a:t>
            </a:r>
            <a:r>
              <a:rPr lang="en-US" sz="1600" b="1" dirty="0" smtClean="0">
                <a:solidFill>
                  <a:schemeClr val="tx1"/>
                </a:solidFill>
              </a:rPr>
              <a:t>8/29/17</a:t>
            </a:r>
          </a:p>
          <a:p>
            <a:pPr lvl="1">
              <a:buFont typeface="Arial" panose="020B0604020202020204" pitchFamily="34" charset="0"/>
              <a:buChar char="•"/>
            </a:pPr>
            <a:r>
              <a:rPr lang="en-US" sz="1400" dirty="0">
                <a:solidFill>
                  <a:schemeClr val="tx1"/>
                </a:solidFill>
              </a:rPr>
              <a:t>Improved Harvard's Gateway to Oracle Financial </a:t>
            </a:r>
            <a:r>
              <a:rPr lang="en-US" sz="1400" dirty="0" smtClean="0">
                <a:solidFill>
                  <a:schemeClr val="tx1"/>
                </a:solidFill>
              </a:rPr>
              <a:t>Applications</a:t>
            </a:r>
          </a:p>
          <a:p>
            <a:pPr lvl="1">
              <a:buFont typeface="Arial" panose="020B0604020202020204" pitchFamily="34" charset="0"/>
              <a:buChar char="•"/>
            </a:pPr>
            <a:r>
              <a:rPr lang="en-US" sz="1400" dirty="0"/>
              <a:t>Update the Unauthorized User Message to reflect change in the new Service Desk </a:t>
            </a:r>
            <a:r>
              <a:rPr lang="en-US" sz="1400" dirty="0" smtClean="0"/>
              <a:t>Number</a:t>
            </a:r>
          </a:p>
          <a:p>
            <a:pPr lvl="1">
              <a:buFont typeface="Arial" panose="020B0604020202020204" pitchFamily="34" charset="0"/>
              <a:buChar char="•"/>
            </a:pPr>
            <a:r>
              <a:rPr lang="en-US" sz="1400" dirty="0"/>
              <a:t>Update HCOM </a:t>
            </a:r>
            <a:r>
              <a:rPr lang="en-US" sz="1400" dirty="0" err="1"/>
              <a:t>Req</a:t>
            </a:r>
            <a:r>
              <a:rPr lang="en-US" sz="1400" dirty="0"/>
              <a:t> approve &amp; Change </a:t>
            </a:r>
            <a:r>
              <a:rPr lang="en-US" sz="1400" dirty="0" err="1"/>
              <a:t>req</a:t>
            </a:r>
            <a:r>
              <a:rPr lang="en-US" sz="1400" dirty="0"/>
              <a:t> approve notification to not reference FSS </a:t>
            </a:r>
            <a:r>
              <a:rPr lang="en-US" sz="1400" dirty="0" smtClean="0"/>
              <a:t>website</a:t>
            </a:r>
          </a:p>
          <a:p>
            <a:pPr lvl="1">
              <a:buFont typeface="Arial" panose="020B0604020202020204" pitchFamily="34" charset="0"/>
              <a:buChar char="•"/>
            </a:pPr>
            <a:r>
              <a:rPr lang="en-US" sz="1400" dirty="0"/>
              <a:t>Update the </a:t>
            </a:r>
            <a:r>
              <a:rPr lang="en-US" sz="1400" dirty="0" smtClean="0"/>
              <a:t>Cost </a:t>
            </a:r>
            <a:r>
              <a:rPr lang="en-US" sz="1400" dirty="0"/>
              <a:t>Column in </a:t>
            </a:r>
            <a:r>
              <a:rPr lang="en-US" sz="1400" dirty="0" smtClean="0"/>
              <a:t>the Fixed Asset </a:t>
            </a:r>
            <a:r>
              <a:rPr lang="en-US" sz="1400" dirty="0"/>
              <a:t>Workbench Report to have a Number </a:t>
            </a:r>
            <a:r>
              <a:rPr lang="en-US" sz="1400" dirty="0" smtClean="0"/>
              <a:t>Format</a:t>
            </a:r>
          </a:p>
          <a:p>
            <a:pPr lvl="1">
              <a:buFont typeface="Arial" panose="020B0604020202020204" pitchFamily="34" charset="0"/>
              <a:buChar char="•"/>
            </a:pPr>
            <a:r>
              <a:rPr lang="en-US" sz="1400" dirty="0"/>
              <a:t>Update </a:t>
            </a:r>
            <a:r>
              <a:rPr lang="en-US" sz="1400" dirty="0" smtClean="0"/>
              <a:t>the Harvard </a:t>
            </a:r>
            <a:r>
              <a:rPr lang="en-US" sz="1400" dirty="0"/>
              <a:t>Inactivate Vendor </a:t>
            </a:r>
            <a:r>
              <a:rPr lang="en-US" sz="1400" dirty="0" smtClean="0"/>
              <a:t>program to </a:t>
            </a:r>
            <a:r>
              <a:rPr lang="en-US" sz="1400" dirty="0"/>
              <a:t>go back 2 </a:t>
            </a:r>
            <a:r>
              <a:rPr lang="en-US" sz="1400" dirty="0" smtClean="0"/>
              <a:t>years instead of 3</a:t>
            </a:r>
          </a:p>
          <a:p>
            <a:pPr lvl="1">
              <a:buFont typeface="Arial" panose="020B0604020202020204" pitchFamily="34" charset="0"/>
              <a:buChar char="•"/>
            </a:pPr>
            <a:r>
              <a:rPr lang="en-US" sz="1400" dirty="0"/>
              <a:t>Update BCD Notification message to remove Smith Center/Holyoke </a:t>
            </a:r>
            <a:r>
              <a:rPr lang="en-US" sz="1400" dirty="0" smtClean="0"/>
              <a:t>statement</a:t>
            </a:r>
          </a:p>
          <a:p>
            <a:pPr lvl="1">
              <a:buFont typeface="Arial" panose="020B0604020202020204" pitchFamily="34" charset="0"/>
              <a:buChar char="•"/>
            </a:pPr>
            <a:r>
              <a:rPr lang="en-US" sz="1400" dirty="0" smtClean="0"/>
              <a:t>Enhance the </a:t>
            </a:r>
            <a:r>
              <a:rPr lang="en-US" sz="1400" dirty="0"/>
              <a:t>Invoice Search in Web Reimbursement to include a required date </a:t>
            </a:r>
            <a:r>
              <a:rPr lang="en-US" sz="1400" dirty="0" smtClean="0"/>
              <a:t>range</a:t>
            </a:r>
          </a:p>
          <a:p>
            <a:pPr lvl="1">
              <a:buFont typeface="Arial" panose="020B0604020202020204" pitchFamily="34" charset="0"/>
              <a:buChar char="•"/>
            </a:pPr>
            <a:r>
              <a:rPr lang="en-US" sz="1400" dirty="0"/>
              <a:t>Update the WR Approver search query to include BOTH 'WV Reimbursement' and 'Web Reimbursement Inquiry' responsibilities</a:t>
            </a:r>
            <a:endParaRPr lang="en-US" sz="1400" dirty="0" smtClean="0">
              <a:solidFill>
                <a:schemeClr val="tx1"/>
              </a:solidFill>
            </a:endParaRPr>
          </a:p>
          <a:p>
            <a:pPr lvl="1">
              <a:buFont typeface="Arial" panose="020B0604020202020204" pitchFamily="34" charset="0"/>
              <a:buChar char="•"/>
            </a:pPr>
            <a:endParaRPr lang="en-US" sz="1400" dirty="0">
              <a:solidFill>
                <a:schemeClr val="tx1"/>
              </a:solidFill>
            </a:endParaRPr>
          </a:p>
          <a:p>
            <a:pPr marL="457200" lvl="1" indent="0">
              <a:buNone/>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marL="0" indent="0">
              <a:buNone/>
            </a:pPr>
            <a:endParaRPr lang="en-US" sz="1600" dirty="0" smtClean="0">
              <a:solidFill>
                <a:schemeClr val="tx1"/>
              </a:solidFill>
            </a:endParaRPr>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41671440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5</a:t>
            </a:fld>
            <a:endParaRPr lang="en-US" dirty="0"/>
          </a:p>
        </p:txBody>
      </p:sp>
      <p:sp>
        <p:nvSpPr>
          <p:cNvPr id="3" name="Content Placeholder 2"/>
          <p:cNvSpPr>
            <a:spLocks noGrp="1"/>
          </p:cNvSpPr>
          <p:nvPr>
            <p:ph idx="1"/>
          </p:nvPr>
        </p:nvSpPr>
        <p:spPr>
          <a:xfrm>
            <a:off x="228600" y="457200"/>
            <a:ext cx="8763000" cy="5562600"/>
          </a:xfrm>
        </p:spPr>
        <p:txBody>
          <a:bodyPr/>
          <a:lstStyle/>
          <a:p>
            <a:pPr marL="0" indent="0">
              <a:buNone/>
            </a:pPr>
            <a:r>
              <a:rPr lang="en-US" sz="1600" b="1" dirty="0" smtClean="0">
                <a:solidFill>
                  <a:schemeClr val="tx1"/>
                </a:solidFill>
              </a:rPr>
              <a:t>September </a:t>
            </a:r>
            <a:r>
              <a:rPr lang="en-US" sz="1600" b="1" dirty="0">
                <a:solidFill>
                  <a:schemeClr val="tx1"/>
                </a:solidFill>
              </a:rPr>
              <a:t>Monthly Release – Go Live Date </a:t>
            </a:r>
            <a:r>
              <a:rPr lang="en-US" sz="1600" b="1" dirty="0" smtClean="0">
                <a:solidFill>
                  <a:schemeClr val="tx1"/>
                </a:solidFill>
              </a:rPr>
              <a:t>9/26/17</a:t>
            </a:r>
            <a:endParaRPr lang="en-US" sz="1600" b="1" dirty="0">
              <a:solidFill>
                <a:schemeClr val="tx1"/>
              </a:solidFill>
            </a:endParaRPr>
          </a:p>
          <a:p>
            <a:pPr lvl="1">
              <a:buFont typeface="Arial" panose="020B0604020202020204" pitchFamily="34" charset="0"/>
              <a:buChar char="•"/>
            </a:pPr>
            <a:r>
              <a:rPr lang="en-US" sz="1400" dirty="0"/>
              <a:t>Create the ability to update the zip code on the PCARD </a:t>
            </a:r>
            <a:r>
              <a:rPr lang="en-US" sz="1400" dirty="0" smtClean="0"/>
              <a:t>form</a:t>
            </a:r>
          </a:p>
          <a:p>
            <a:pPr lvl="1">
              <a:buFont typeface="Arial" panose="020B0604020202020204" pitchFamily="34" charset="0"/>
              <a:buChar char="•"/>
            </a:pPr>
            <a:r>
              <a:rPr lang="en-US" sz="1400" dirty="0"/>
              <a:t>Add the last 4 digits of the </a:t>
            </a:r>
            <a:r>
              <a:rPr lang="en-US" sz="1400" dirty="0" err="1"/>
              <a:t>PCard</a:t>
            </a:r>
            <a:r>
              <a:rPr lang="en-US" sz="1400" dirty="0"/>
              <a:t> next to the Cardholder </a:t>
            </a:r>
            <a:r>
              <a:rPr lang="en-US" sz="1400" dirty="0" smtClean="0"/>
              <a:t>name</a:t>
            </a:r>
          </a:p>
          <a:p>
            <a:pPr lvl="1">
              <a:buFont typeface="Arial" panose="020B0604020202020204" pitchFamily="34" charset="0"/>
              <a:buChar char="•"/>
            </a:pPr>
            <a:r>
              <a:rPr lang="en-US" sz="1400" dirty="0"/>
              <a:t>Prevent HUGL Web ADI Notification program from combining mixed </a:t>
            </a:r>
            <a:r>
              <a:rPr lang="en-US" sz="1400" dirty="0" smtClean="0"/>
              <a:t>messages</a:t>
            </a:r>
          </a:p>
          <a:p>
            <a:pPr lvl="1">
              <a:buFont typeface="Arial" panose="020B0604020202020204" pitchFamily="34" charset="0"/>
              <a:buChar char="•"/>
            </a:pPr>
            <a:r>
              <a:rPr lang="en-US" sz="1400" dirty="0" smtClean="0"/>
              <a:t>Add </a:t>
            </a:r>
            <a:r>
              <a:rPr lang="en-US" sz="1400" dirty="0"/>
              <a:t>delete ability to Custom Forms&gt;Overhead&gt;Overhead Exclusion Objects </a:t>
            </a:r>
            <a:endParaRPr lang="en-US" sz="1400" dirty="0" smtClean="0"/>
          </a:p>
          <a:p>
            <a:pPr lvl="1">
              <a:buFont typeface="Arial" panose="020B0604020202020204" pitchFamily="34" charset="0"/>
              <a:buChar char="•"/>
            </a:pPr>
            <a:r>
              <a:rPr lang="en-US" sz="1400" dirty="0"/>
              <a:t>Enhance HUGL CONCUR SPONSORED FUNDS LIST FILE Program to address Concur FAS approval </a:t>
            </a:r>
            <a:r>
              <a:rPr lang="en-US" sz="1400" dirty="0" smtClean="0"/>
              <a:t>needs</a:t>
            </a:r>
          </a:p>
          <a:p>
            <a:pPr lvl="1">
              <a:buFont typeface="Arial" panose="020B0604020202020204" pitchFamily="34" charset="0"/>
              <a:buChar char="•"/>
            </a:pPr>
            <a:r>
              <a:rPr lang="en-US" sz="1400" dirty="0" smtClean="0"/>
              <a:t>E-Commerce implementation &amp; </a:t>
            </a:r>
            <a:r>
              <a:rPr lang="en-US" sz="1400" smtClean="0"/>
              <a:t>GL interface</a:t>
            </a:r>
            <a:endParaRPr lang="en-US" sz="1400" dirty="0" smtClean="0"/>
          </a:p>
          <a:p>
            <a:pPr marL="0" indent="0">
              <a:buNone/>
            </a:pPr>
            <a:r>
              <a:rPr lang="en-US" sz="1600" b="1" dirty="0" smtClean="0">
                <a:solidFill>
                  <a:schemeClr val="tx1"/>
                </a:solidFill>
              </a:rPr>
              <a:t>October Monthly </a:t>
            </a:r>
            <a:r>
              <a:rPr lang="en-US" sz="1600" b="1" dirty="0">
                <a:solidFill>
                  <a:schemeClr val="tx1"/>
                </a:solidFill>
              </a:rPr>
              <a:t>Release – Go Live Date </a:t>
            </a:r>
            <a:r>
              <a:rPr lang="en-US" sz="1600" b="1" dirty="0" smtClean="0">
                <a:solidFill>
                  <a:schemeClr val="tx1"/>
                </a:solidFill>
              </a:rPr>
              <a:t>10/31/17</a:t>
            </a:r>
          </a:p>
          <a:p>
            <a:pPr lvl="1">
              <a:buFont typeface="Arial" panose="020B0604020202020204" pitchFamily="34" charset="0"/>
              <a:buChar char="•"/>
            </a:pPr>
            <a:r>
              <a:rPr lang="en-US" sz="1400" dirty="0"/>
              <a:t>Modify Populate Mass Additions process to include Tub </a:t>
            </a:r>
            <a:r>
              <a:rPr lang="en-US" sz="1400" dirty="0" smtClean="0"/>
              <a:t>430</a:t>
            </a:r>
          </a:p>
          <a:p>
            <a:pPr lvl="1">
              <a:buFont typeface="Arial" panose="020B0604020202020204" pitchFamily="34" charset="0"/>
              <a:buChar char="•"/>
            </a:pPr>
            <a:r>
              <a:rPr lang="en-US" sz="1400" dirty="0"/>
              <a:t>Modify HU Depreciation Projections Report to display the Minor Category in the results &amp; Also add a column to update year to date </a:t>
            </a:r>
            <a:r>
              <a:rPr lang="en-US" sz="1400" dirty="0" smtClean="0"/>
              <a:t>depreciation</a:t>
            </a:r>
          </a:p>
          <a:p>
            <a:pPr lvl="1">
              <a:buFont typeface="Arial" panose="020B0604020202020204" pitchFamily="34" charset="0"/>
              <a:buChar char="•"/>
            </a:pPr>
            <a:r>
              <a:rPr lang="en-US" sz="1400" dirty="0"/>
              <a:t>Modify HU WIP Activity Report to have a Category </a:t>
            </a:r>
            <a:r>
              <a:rPr lang="en-US" sz="1400" dirty="0" smtClean="0"/>
              <a:t>Parameter</a:t>
            </a:r>
          </a:p>
          <a:p>
            <a:pPr lvl="1">
              <a:buFont typeface="Arial" panose="020B0604020202020204" pitchFamily="34" charset="0"/>
              <a:buChar char="•"/>
            </a:pPr>
            <a:r>
              <a:rPr lang="en-US" sz="1400" dirty="0"/>
              <a:t>Modify HU Inventory Report to include a new column for current </a:t>
            </a:r>
            <a:r>
              <a:rPr lang="en-US" sz="1400" dirty="0" smtClean="0"/>
              <a:t>cost</a:t>
            </a:r>
          </a:p>
          <a:p>
            <a:pPr lvl="1">
              <a:buFont typeface="Arial" panose="020B0604020202020204" pitchFamily="34" charset="0"/>
              <a:buChar char="•"/>
            </a:pPr>
            <a:r>
              <a:rPr lang="en-US" sz="1400" dirty="0" smtClean="0"/>
              <a:t>Creation of the HCOM Receiving Audit Report</a:t>
            </a:r>
          </a:p>
          <a:p>
            <a:pPr lvl="1">
              <a:buFont typeface="Arial" panose="020B0604020202020204" pitchFamily="34" charset="0"/>
              <a:buChar char="•"/>
            </a:pPr>
            <a:r>
              <a:rPr lang="en-US" sz="1400" dirty="0"/>
              <a:t>Fix the AR invoice reprint issue where postal code and city are not separated by a space for foreign </a:t>
            </a:r>
            <a:r>
              <a:rPr lang="en-US" sz="1400" dirty="0" smtClean="0"/>
              <a:t>addresses</a:t>
            </a:r>
          </a:p>
          <a:p>
            <a:pPr lvl="1">
              <a:buFont typeface="Arial" panose="020B0604020202020204" pitchFamily="34" charset="0"/>
              <a:buChar char="•"/>
            </a:pPr>
            <a:r>
              <a:rPr lang="en-US" sz="1400" dirty="0"/>
              <a:t>Enhance HUCP CPATH Project Updates interface to include fields from HUCP_CONST_AUTHORIZATION table</a:t>
            </a:r>
            <a:endParaRPr lang="en-US" sz="1400" dirty="0" smtClean="0"/>
          </a:p>
          <a:p>
            <a:pPr lvl="1">
              <a:buFont typeface="Arial" panose="020B0604020202020204" pitchFamily="34" charset="0"/>
              <a:buChar char="•"/>
            </a:pPr>
            <a:endParaRPr lang="en-US" sz="1400" dirty="0">
              <a:solidFill>
                <a:schemeClr val="tx1"/>
              </a:solidFill>
            </a:endParaRPr>
          </a:p>
          <a:p>
            <a:pPr marL="0" indent="0">
              <a:buNone/>
            </a:pPr>
            <a:endParaRPr lang="en-US" sz="1600" dirty="0" smtClean="0">
              <a:solidFill>
                <a:schemeClr val="tx1"/>
              </a:solidFill>
            </a:endParaRPr>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7969007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6</a:t>
            </a:fld>
            <a:endParaRPr lang="en-US" dirty="0"/>
          </a:p>
        </p:txBody>
      </p:sp>
      <p:sp>
        <p:nvSpPr>
          <p:cNvPr id="3" name="Content Placeholder 2"/>
          <p:cNvSpPr>
            <a:spLocks noGrp="1"/>
          </p:cNvSpPr>
          <p:nvPr>
            <p:ph idx="1"/>
          </p:nvPr>
        </p:nvSpPr>
        <p:spPr>
          <a:xfrm>
            <a:off x="228600" y="457200"/>
            <a:ext cx="8763000" cy="5562600"/>
          </a:xfrm>
        </p:spPr>
        <p:txBody>
          <a:bodyPr/>
          <a:lstStyle/>
          <a:p>
            <a:pPr marL="0" indent="0">
              <a:buNone/>
            </a:pPr>
            <a:r>
              <a:rPr lang="en-US" sz="1600" b="1" dirty="0" smtClean="0"/>
              <a:t>Various additional Projects Underway:</a:t>
            </a:r>
            <a:endParaRPr lang="en-US" sz="1600" b="1" dirty="0"/>
          </a:p>
          <a:p>
            <a:pPr lvl="1">
              <a:buFont typeface="Arial" panose="020B0604020202020204" pitchFamily="34" charset="0"/>
              <a:buChar char="•"/>
            </a:pPr>
            <a:r>
              <a:rPr lang="en-US" sz="1400" dirty="0" smtClean="0"/>
              <a:t>FINDINI 4.0.12 Fall Release – OFPI Phase 2</a:t>
            </a:r>
          </a:p>
          <a:p>
            <a:pPr lvl="1">
              <a:buFont typeface="Arial" panose="020B0604020202020204" pitchFamily="34" charset="0"/>
              <a:buChar char="•"/>
            </a:pPr>
            <a:r>
              <a:rPr lang="en-US" sz="1400" dirty="0" smtClean="0"/>
              <a:t>Installation </a:t>
            </a:r>
            <a:r>
              <a:rPr lang="en-US" sz="1400" dirty="0"/>
              <a:t>of Java Web Start for Browser support for EBS 12.1.3</a:t>
            </a:r>
          </a:p>
          <a:p>
            <a:pPr lvl="1">
              <a:buFont typeface="Arial" panose="020B0604020202020204" pitchFamily="34" charset="0"/>
              <a:buChar char="•"/>
            </a:pPr>
            <a:r>
              <a:rPr lang="en-US" sz="1400" dirty="0" smtClean="0"/>
              <a:t>Buy to Pay Discovery</a:t>
            </a:r>
          </a:p>
          <a:p>
            <a:pPr lvl="1">
              <a:buFont typeface="Arial" panose="020B0604020202020204" pitchFamily="34" charset="0"/>
              <a:buChar char="•"/>
            </a:pPr>
            <a:r>
              <a:rPr lang="en-US" sz="1400" dirty="0" smtClean="0"/>
              <a:t>Contingent Workforce Labor</a:t>
            </a:r>
          </a:p>
          <a:p>
            <a:pPr lvl="1">
              <a:buFont typeface="Arial" panose="020B0604020202020204" pitchFamily="34" charset="0"/>
              <a:buChar char="•"/>
            </a:pPr>
            <a:r>
              <a:rPr lang="en-US" sz="1400" dirty="0" err="1" smtClean="0"/>
              <a:t>iLabs</a:t>
            </a:r>
            <a:endParaRPr lang="en-US" sz="1400" dirty="0" smtClean="0"/>
          </a:p>
          <a:p>
            <a:pPr lvl="1">
              <a:buFont typeface="Arial" panose="020B0604020202020204" pitchFamily="34" charset="0"/>
              <a:buChar char="•"/>
            </a:pPr>
            <a:r>
              <a:rPr lang="en-US" sz="1400" dirty="0" smtClean="0"/>
              <a:t>Position Management</a:t>
            </a:r>
          </a:p>
          <a:p>
            <a:pPr lvl="1">
              <a:buFont typeface="Arial" panose="020B0604020202020204" pitchFamily="34" charset="0"/>
              <a:buChar char="•"/>
            </a:pPr>
            <a:r>
              <a:rPr lang="en-US" sz="1400" dirty="0"/>
              <a:t>EBS Harvard Global GL feed from </a:t>
            </a:r>
            <a:r>
              <a:rPr lang="en-US" sz="1400" dirty="0" smtClean="0"/>
              <a:t>CAADS Advance </a:t>
            </a:r>
            <a:r>
              <a:rPr lang="en-US" sz="1400" dirty="0"/>
              <a:t>for </a:t>
            </a:r>
            <a:r>
              <a:rPr lang="en-US" sz="1400" dirty="0" smtClean="0"/>
              <a:t>Gifts</a:t>
            </a:r>
          </a:p>
          <a:p>
            <a:pPr lvl="1">
              <a:buFont typeface="Arial" panose="020B0604020202020204" pitchFamily="34" charset="0"/>
              <a:buChar char="•"/>
            </a:pPr>
            <a:r>
              <a:rPr lang="en-US" sz="1400" dirty="0" err="1"/>
              <a:t>Bottomline</a:t>
            </a:r>
            <a:r>
              <a:rPr lang="en-US" sz="1400" dirty="0"/>
              <a:t> </a:t>
            </a:r>
            <a:r>
              <a:rPr lang="en-US" sz="1400" dirty="0" err="1"/>
              <a:t>Paybase</a:t>
            </a:r>
            <a:r>
              <a:rPr lang="en-US" sz="1400" dirty="0"/>
              <a:t> Payment solution to move out of 60 Oxford and/or to Cloud or Outsource </a:t>
            </a:r>
            <a:r>
              <a:rPr lang="en-US" sz="1400" dirty="0" smtClean="0"/>
              <a:t>process</a:t>
            </a:r>
          </a:p>
          <a:p>
            <a:pPr lvl="1">
              <a:buFont typeface="Arial" panose="020B0604020202020204" pitchFamily="34" charset="0"/>
              <a:buChar char="•"/>
            </a:pPr>
            <a:r>
              <a:rPr lang="en-US" sz="1400" dirty="0" smtClean="0"/>
              <a:t>Escheatment Outsourcing</a:t>
            </a:r>
          </a:p>
          <a:p>
            <a:pPr lvl="1">
              <a:buFont typeface="Arial" panose="020B0604020202020204" pitchFamily="34" charset="0"/>
              <a:buChar char="•"/>
            </a:pPr>
            <a:endParaRPr lang="en-US" sz="1400" dirty="0" smtClean="0"/>
          </a:p>
          <a:p>
            <a:pPr lvl="1">
              <a:buFont typeface="Arial" panose="020B0604020202020204" pitchFamily="34" charset="0"/>
              <a:buChar char="•"/>
            </a:pPr>
            <a:endParaRPr lang="en-US" sz="1400" dirty="0" smtClean="0"/>
          </a:p>
          <a:p>
            <a:pPr lvl="1">
              <a:buFont typeface="Arial" panose="020B0604020202020204" pitchFamily="34" charset="0"/>
              <a:buChar char="•"/>
            </a:pPr>
            <a:endParaRPr lang="en-US" sz="1400" dirty="0">
              <a:solidFill>
                <a:schemeClr val="tx1"/>
              </a:solidFill>
            </a:endParaRPr>
          </a:p>
          <a:p>
            <a:pPr lvl="1">
              <a:buFont typeface="Arial" panose="020B0604020202020204" pitchFamily="34" charset="0"/>
              <a:buChar char="•"/>
            </a:pPr>
            <a:endParaRPr lang="en-US" sz="1400" dirty="0" smtClean="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4971202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7</a:t>
            </a:fld>
            <a:endParaRPr lang="en-US" dirty="0"/>
          </a:p>
        </p:txBody>
      </p:sp>
      <p:sp>
        <p:nvSpPr>
          <p:cNvPr id="3" name="Content Placeholder 2"/>
          <p:cNvSpPr>
            <a:spLocks noGrp="1"/>
          </p:cNvSpPr>
          <p:nvPr>
            <p:ph idx="1"/>
          </p:nvPr>
        </p:nvSpPr>
        <p:spPr>
          <a:xfrm>
            <a:off x="228600" y="457200"/>
            <a:ext cx="8763000" cy="5562600"/>
          </a:xfrm>
        </p:spPr>
        <p:txBody>
          <a:bodyPr/>
          <a:lstStyle/>
          <a:p>
            <a:pPr marL="0" indent="0">
              <a:buNone/>
            </a:pPr>
            <a:endParaRPr lang="en-US" sz="1600" b="1" dirty="0" smtClean="0"/>
          </a:p>
          <a:p>
            <a:pPr marL="0" indent="0">
              <a:buNone/>
            </a:pPr>
            <a:r>
              <a:rPr lang="en-US" sz="1600" b="1" dirty="0" smtClean="0"/>
              <a:t>Items </a:t>
            </a:r>
            <a:r>
              <a:rPr lang="en-US" sz="1600" b="1" dirty="0"/>
              <a:t>in our backlog queue </a:t>
            </a:r>
            <a:r>
              <a:rPr lang="en-US" sz="1600" b="1" dirty="0" smtClean="0"/>
              <a:t>needing prioritization. </a:t>
            </a:r>
            <a:r>
              <a:rPr lang="en-US" sz="1600" b="1" dirty="0"/>
              <a:t>These will be addressed </a:t>
            </a:r>
            <a:r>
              <a:rPr lang="en-US" sz="1600" b="1" dirty="0" smtClean="0"/>
              <a:t>in the future post </a:t>
            </a:r>
            <a:r>
              <a:rPr lang="en-US" sz="1600" b="1" dirty="0"/>
              <a:t>FINDINI </a:t>
            </a:r>
            <a:r>
              <a:rPr lang="en-US" sz="1600" b="1" dirty="0" smtClean="0"/>
              <a:t>4.0.12  </a:t>
            </a:r>
            <a:endParaRPr lang="en-US" sz="1400" dirty="0"/>
          </a:p>
          <a:p>
            <a:pPr marL="457200" lvl="1" indent="0">
              <a:buNone/>
            </a:pPr>
            <a:endParaRPr lang="en-US" sz="1400" dirty="0">
              <a:solidFill>
                <a:schemeClr val="tx1"/>
              </a:solidFill>
            </a:endParaRPr>
          </a:p>
          <a:p>
            <a:pPr lvl="1">
              <a:buFont typeface="Arial" panose="020B0604020202020204" pitchFamily="34" charset="0"/>
              <a:buChar char="•"/>
            </a:pPr>
            <a:endParaRPr lang="en-US" sz="1400" dirty="0" smtClean="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23547136"/>
              </p:ext>
            </p:extLst>
          </p:nvPr>
        </p:nvGraphicFramePr>
        <p:xfrm>
          <a:off x="4114800" y="3043238"/>
          <a:ext cx="914400" cy="771525"/>
        </p:xfrm>
        <a:graphic>
          <a:graphicData uri="http://schemas.openxmlformats.org/presentationml/2006/ole">
            <mc:AlternateContent xmlns:mc="http://schemas.openxmlformats.org/markup-compatibility/2006">
              <mc:Choice xmlns:v="urn:schemas-microsoft-com:vml" Requires="v">
                <p:oleObj spid="_x0000_s1028" name="Worksheet" showAsIcon="1" r:id="rId3" imgW="914400" imgH="771480" progId="Excel.Sheet.12">
                  <p:embed/>
                </p:oleObj>
              </mc:Choice>
              <mc:Fallback>
                <p:oleObj name="Worksheet" showAsIcon="1" r:id="rId3" imgW="914400" imgH="771480" progId="Excel.Sheet.12">
                  <p:embed/>
                  <p:pic>
                    <p:nvPicPr>
                      <p:cNvPr id="0" name=""/>
                      <p:cNvPicPr/>
                      <p:nvPr/>
                    </p:nvPicPr>
                    <p:blipFill>
                      <a:blip r:embed="rId4"/>
                      <a:stretch>
                        <a:fillRect/>
                      </a:stretch>
                    </p:blipFill>
                    <p:spPr>
                      <a:xfrm>
                        <a:off x="4114800" y="3043238"/>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4148413500"/>
      </p:ext>
    </p:extLst>
  </p:cSld>
  <p:clrMapOvr>
    <a:masterClrMapping/>
  </p:clrMapOvr>
  <p:timing>
    <p:tnLst>
      <p:par>
        <p:cTn id="1" dur="indefinite" restart="never" nodeType="tmRoot"/>
      </p:par>
    </p:tnLst>
  </p:timing>
</p:sld>
</file>

<file path=ppt/theme/theme1.xml><?xml version="1.0" encoding="utf-8"?>
<a:theme xmlns:a="http://schemas.openxmlformats.org/drawingml/2006/main" name="CCR_Theme1">
  <a:themeElements>
    <a:clrScheme name="HPAC_Powerpoint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fontScheme name="HPAC_Powerpoint">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HPAC_Powerpoint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HPAC_Powerpoint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losing Thank you Slide">
  <a:themeElements>
    <a:clrScheme name="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losing Thank you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losing Thank you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losing Thank you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losing Thank you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losing Thank you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losing Thank you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losing Thank you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losing Thank you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losing Thank you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losing Thank you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losing Thank you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losing Thank you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LIDE TWO">
  <a:themeElements>
    <a:clrScheme name="SLIDE TWO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fontScheme name="SLIDE TW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LIDE TWO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SLIDE TWO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Slide">
  <a:themeElements>
    <a:clrScheme name="3_Slide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fontScheme name="3_Slid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Slid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3_Slide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Blank Slide">
  <a:themeElements>
    <a:clrScheme name="Blank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Closing Thank you Slide">
  <a:themeElements>
    <a:clrScheme name="1_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losing Thank you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losing Thank you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losing Thank you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losing Thank you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losing Thank you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losing Thank you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losing Thank you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losing Thank you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losing Thank you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losing Thank you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losing Thank you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losing Thank you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CCR_Theme1</Template>
  <TotalTime>7985</TotalTime>
  <Words>883</Words>
  <Application>Microsoft Office PowerPoint</Application>
  <PresentationFormat>On-screen Show (4:3)</PresentationFormat>
  <Paragraphs>170</Paragraphs>
  <Slides>7</Slides>
  <Notes>0</Notes>
  <HiddenSlides>0</HiddenSlides>
  <MMClips>0</MMClips>
  <ScaleCrop>false</ScaleCrop>
  <HeadingPairs>
    <vt:vector size="8" baseType="variant">
      <vt:variant>
        <vt:lpstr>Fonts Used</vt:lpstr>
      </vt:variant>
      <vt:variant>
        <vt:i4>2</vt:i4>
      </vt:variant>
      <vt:variant>
        <vt:lpstr>Theme</vt:lpstr>
      </vt:variant>
      <vt:variant>
        <vt:i4>6</vt:i4>
      </vt:variant>
      <vt:variant>
        <vt:lpstr>Embedded OLE Servers</vt:lpstr>
      </vt:variant>
      <vt:variant>
        <vt:i4>1</vt:i4>
      </vt:variant>
      <vt:variant>
        <vt:lpstr>Slide Titles</vt:lpstr>
      </vt:variant>
      <vt:variant>
        <vt:i4>7</vt:i4>
      </vt:variant>
    </vt:vector>
  </HeadingPairs>
  <TitlesOfParts>
    <vt:vector size="16" baseType="lpstr">
      <vt:lpstr>Arial</vt:lpstr>
      <vt:lpstr>Calibri</vt:lpstr>
      <vt:lpstr>CCR_Theme1</vt:lpstr>
      <vt:lpstr>Closing Thank you Slide</vt:lpstr>
      <vt:lpstr>SLIDE TWO</vt:lpstr>
      <vt:lpstr>3_Slide</vt:lpstr>
      <vt:lpstr>Blank Slide</vt:lpstr>
      <vt:lpstr>1_Closing Thank you Slide</vt:lpstr>
      <vt:lpstr>Microsoft Excel Worksheet</vt:lpstr>
      <vt:lpstr>2017 Oracle EBS Monthly Release Summary</vt:lpstr>
      <vt:lpstr>2017 Oracle EBS Monthly Release Summary</vt:lpstr>
      <vt:lpstr>2017 Oracle EBS Monthly Release Summary</vt:lpstr>
      <vt:lpstr>2017 Oracle EBS Monthly Release Summary</vt:lpstr>
      <vt:lpstr>2017 Oracle EBS Monthly Release Summary</vt:lpstr>
      <vt:lpstr>2017 Oracle EBS Monthly Release Summary</vt:lpstr>
      <vt:lpstr>2017 Oracle EBS Monthly Release Summary</vt:lpstr>
    </vt:vector>
  </TitlesOfParts>
  <Company>Harvard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Oracle R12 Implementation Kick-Off Meeting</dc:title>
  <dc:creator>Dharmendra Khanna</dc:creator>
  <cp:lastModifiedBy>Rocco, Christopher</cp:lastModifiedBy>
  <cp:revision>1510</cp:revision>
  <cp:lastPrinted>2015-04-30T18:19:38Z</cp:lastPrinted>
  <dcterms:created xsi:type="dcterms:W3CDTF">2011-05-03T12:51:32Z</dcterms:created>
  <dcterms:modified xsi:type="dcterms:W3CDTF">2017-10-10T15:44:06Z</dcterms:modified>
</cp:coreProperties>
</file>